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86418" autoAdjust="0"/>
  </p:normalViewPr>
  <p:slideViewPr>
    <p:cSldViewPr>
      <p:cViewPr varScale="1">
        <p:scale>
          <a:sx n="63" d="100"/>
          <a:sy n="63" d="100"/>
        </p:scale>
        <p:origin x="33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16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44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0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4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66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6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8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35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6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72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2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69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rtl="1"/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چون روح در پنطیکاست نزول فرمود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با قوت و پری روح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ایمانداران را شاهدان نمود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صياد جانها از هر سو</a:t>
            </a:r>
          </a:p>
        </p:txBody>
      </p:sp>
    </p:spTree>
    <p:extLst>
      <p:ext uri="{BB962C8B-B14F-4D97-AF65-F5344CB8AC3E}">
        <p14:creationId xmlns:p14="http://schemas.microsoft.com/office/powerpoint/2010/main" val="57123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rtl="1"/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مقدسین مسیح در جهان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بی ترس بشارت رساندند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با جفا و سختی فراوان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با پیروزی به پیش تاختند</a:t>
            </a:r>
          </a:p>
        </p:txBody>
      </p:sp>
    </p:spTree>
    <p:extLst>
      <p:ext uri="{BB962C8B-B14F-4D97-AF65-F5344CB8AC3E}">
        <p14:creationId xmlns:p14="http://schemas.microsoft.com/office/powerpoint/2010/main" val="27406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rtl="1"/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بیا ای روح پاک خدا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 محتاج پري و مهر و قوت توئیم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بیدار ساز اینک کلیسا را 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بیا ای روح تا ما خدمتت کنیم</a:t>
            </a:r>
          </a:p>
        </p:txBody>
      </p:sp>
    </p:spTree>
    <p:extLst>
      <p:ext uri="{BB962C8B-B14F-4D97-AF65-F5344CB8AC3E}">
        <p14:creationId xmlns:p14="http://schemas.microsoft.com/office/powerpoint/2010/main" val="3054351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rtl="1"/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چون قرون تاریکی سر رسید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عدالت از ایمان تابيد</a:t>
            </a:r>
          </a:p>
        </p:txBody>
      </p:sp>
    </p:spTree>
    <p:extLst>
      <p:ext uri="{BB962C8B-B14F-4D97-AF65-F5344CB8AC3E}">
        <p14:creationId xmlns:p14="http://schemas.microsoft.com/office/powerpoint/2010/main" val="462742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72</Words>
  <Application>Microsoft Office PowerPoint</Application>
  <PresentationFormat>On-screen Show (4:3)</PresentationFormat>
  <Paragraphs>23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B Farnaz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sany</dc:creator>
  <cp:lastModifiedBy>sany</cp:lastModifiedBy>
  <cp:revision>34</cp:revision>
  <dcterms:created xsi:type="dcterms:W3CDTF">2011-06-03T04:58:01Z</dcterms:created>
  <dcterms:modified xsi:type="dcterms:W3CDTF">2018-05-26T20:15:45Z</dcterms:modified>
</cp:coreProperties>
</file>