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7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این دنیای مغموم و فانی فریاد کنم به سوی سما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من افسرده در زیرگناهم خداوندا بر من رحم نما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 قلب نالان در پی شادی تنهای تنها و بی نوا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قلبم شکسته پر درد و خسته خداوندا بر من رحم نما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 روح عاصی آواره گشته در پی لذات دور از خدا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بیابان این عمر باطل خداوندا بر من رحم نما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توبه میکنم از گناهانم با اشکهای تلخ کنم دعا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هرچند نالایق سویت می آیم خداوندا بر من رحم نما</a:t>
            </a:r>
          </a:p>
          <a:p>
            <a:pPr rtl="1"/>
            <a:endParaRPr lang="fa-I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2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2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شعر </a:t>
            </a:r>
            <a:r>
              <a:rPr lang="fa-I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و آهنگ: هایک هوسپیان</a:t>
            </a:r>
          </a:p>
        </p:txBody>
      </p:sp>
    </p:spTree>
    <p:extLst>
      <p:ext uri="{BB962C8B-B14F-4D97-AF65-F5344CB8AC3E}">
        <p14:creationId xmlns:p14="http://schemas.microsoft.com/office/powerpoint/2010/main" val="244247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88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42</cp:revision>
  <dcterms:created xsi:type="dcterms:W3CDTF">2011-06-03T04:58:01Z</dcterms:created>
  <dcterms:modified xsi:type="dcterms:W3CDTF">2018-05-26T20:37:06Z</dcterms:modified>
</cp:coreProperties>
</file>