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6418" autoAdjust="0"/>
  </p:normalViewPr>
  <p:slideViewPr>
    <p:cSldViewPr>
      <p:cViewPr varScale="1">
        <p:scale>
          <a:sx n="63" d="100"/>
          <a:sy n="63" d="100"/>
        </p:scale>
        <p:origin x="3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0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6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4C8A3-71EA-4AEB-A1A9-D0FCF11F1922}" type="datetimeFigureOut">
              <a:rPr lang="en-US" smtClean="0"/>
              <a:t>5/26/2018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D744-7DFD-488D-A5E5-18D3268D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rtl="1"/>
            <a:endParaRPr lang="fa-I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شب آخر شاه شاهان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نشسته بود بین شاگردان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با دستها نان را پاره میکرد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بهر شاگردان حاضر میکرد</a:t>
            </a:r>
          </a:p>
        </p:txBody>
      </p:sp>
    </p:spTree>
    <p:extLst>
      <p:ext uri="{BB962C8B-B14F-4D97-AF65-F5344CB8AC3E}">
        <p14:creationId xmlns:p14="http://schemas.microsoft.com/office/powerpoint/2010/main" val="5712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بهر شاگردان حاضر میکرد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آنگه شکر کرد و برکت داد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گفت بگیرید این تن من است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بخورید این را به یاد من</a:t>
            </a:r>
          </a:p>
        </p:txBody>
      </p:sp>
    </p:spTree>
    <p:extLst>
      <p:ext uri="{BB962C8B-B14F-4D97-AF65-F5344CB8AC3E}">
        <p14:creationId xmlns:p14="http://schemas.microsoft.com/office/powerpoint/2010/main" val="27406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بماند یادگار من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بماند یادگار من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بعد از شام برداشت پیاله را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پیاله عهد جديد را</a:t>
            </a:r>
          </a:p>
        </p:txBody>
      </p:sp>
    </p:spTree>
    <p:extLst>
      <p:ext uri="{BB962C8B-B14F-4D97-AF65-F5344CB8AC3E}">
        <p14:creationId xmlns:p14="http://schemas.microsoft.com/office/powerpoint/2010/main" val="343373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گفت این پیاله در خون من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آینده یادگار من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آینده یادگار من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هر وقت این نان را شما خورید</a:t>
            </a:r>
          </a:p>
        </p:txBody>
      </p:sp>
    </p:spTree>
    <p:extLst>
      <p:ext uri="{BB962C8B-B14F-4D97-AF65-F5344CB8AC3E}">
        <p14:creationId xmlns:p14="http://schemas.microsoft.com/office/powerpoint/2010/main" val="263559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این پیاله را شما نوشید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ظاهر خواهید کرد موت مرا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من باز آیم نزد شما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تا من باز آیم نزد شما</a:t>
            </a:r>
          </a:p>
        </p:txBody>
      </p:sp>
    </p:spTree>
    <p:extLst>
      <p:ext uri="{BB962C8B-B14F-4D97-AF65-F5344CB8AC3E}">
        <p14:creationId xmlns:p14="http://schemas.microsoft.com/office/powerpoint/2010/main" val="299897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پس هرکس نان و پیاله را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خورد نالایق نزد خدا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آنگه آن شخص میگردد مجرم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بدن و در خون عیسی</a:t>
            </a:r>
          </a:p>
        </p:txBody>
      </p:sp>
    </p:spTree>
    <p:extLst>
      <p:ext uri="{BB962C8B-B14F-4D97-AF65-F5344CB8AC3E}">
        <p14:creationId xmlns:p14="http://schemas.microsoft.com/office/powerpoint/2010/main" val="270131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بدن و در خون عیسی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زیرا هرکس این عمل کند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خورد نوشد فتوای خود را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دیگر خواهد بود او گناهکار</a:t>
            </a:r>
          </a:p>
        </p:txBody>
      </p:sp>
    </p:spTree>
    <p:extLst>
      <p:ext uri="{BB962C8B-B14F-4D97-AF65-F5344CB8AC3E}">
        <p14:creationId xmlns:p14="http://schemas.microsoft.com/office/powerpoint/2010/main" val="293913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rtl="1"/>
            <a:endParaRPr lang="fa-I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آن حضور پاک خدا</a:t>
            </a:r>
          </a:p>
          <a:p>
            <a:pPr rtl="1"/>
            <a:r>
              <a:rPr lang="fa-IR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در آن حضور پاک خدا</a:t>
            </a:r>
          </a:p>
          <a:p>
            <a:pPr rtl="1"/>
            <a:endParaRPr lang="fa-IR" sz="5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endParaRPr lang="fa-I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Farnaz" panose="00000400000000000000" pitchFamily="2" charset="-78"/>
            </a:endParaRPr>
          </a:p>
          <a:p>
            <a:pPr rtl="1"/>
            <a:r>
              <a:rPr lang="fa-I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Farnaz" panose="00000400000000000000" pitchFamily="2" charset="-78"/>
              </a:rPr>
              <a:t>شعر و آهنگ: یوسف نازنین</a:t>
            </a:r>
          </a:p>
        </p:txBody>
      </p:sp>
    </p:spTree>
    <p:extLst>
      <p:ext uri="{BB962C8B-B14F-4D97-AF65-F5344CB8AC3E}">
        <p14:creationId xmlns:p14="http://schemas.microsoft.com/office/powerpoint/2010/main" val="283633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160</Words>
  <Application>Microsoft Office PowerPoint</Application>
  <PresentationFormat>On-screen Show (4:3)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B Farnaz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sany</dc:creator>
  <cp:lastModifiedBy>sany</cp:lastModifiedBy>
  <cp:revision>44</cp:revision>
  <dcterms:created xsi:type="dcterms:W3CDTF">2011-06-03T04:58:01Z</dcterms:created>
  <dcterms:modified xsi:type="dcterms:W3CDTF">2018-05-26T20:46:38Z</dcterms:modified>
</cp:coreProperties>
</file>