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fa-I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عمانوئيل عمانوئيل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نام عیسی عمانوئيل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خدا با ما ساکن در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نام عیسی عمانوئيل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عیسی نامت چه زیبا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منجی عزیز رب جلال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عمانوئیل خدا با 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منجی رحیم رب قدير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30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 Farnaz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50</cp:revision>
  <dcterms:created xsi:type="dcterms:W3CDTF">2011-06-03T04:58:01Z</dcterms:created>
  <dcterms:modified xsi:type="dcterms:W3CDTF">2018-05-27T06:44:51Z</dcterms:modified>
</cp:coreProperties>
</file>