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fa-I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 خداوند و شاهم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دستها بهرت بر افرازم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گویم دوستت دارم من</a:t>
            </a: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تویی صخره نجاتم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 پناهگاه و حیاتم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می پرستمت مسیح عیسی</a:t>
            </a: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23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 Farnaz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58</cp:revision>
  <dcterms:created xsi:type="dcterms:W3CDTF">2011-06-03T04:58:01Z</dcterms:created>
  <dcterms:modified xsi:type="dcterms:W3CDTF">2018-05-27T07:11:25Z</dcterms:modified>
</cp:coreProperties>
</file>