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فیض عظیم مسیحا نجات داده مرا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سرگردان و کوری بودم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اکنون بینم او را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فیض خدا رهایم کرد زهر ترس و گناه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ظاهر بنمود در مسیحا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محبت خود را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فیض خدا در این دنیا هدایتم کند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پاکم سازد ز هر خطا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روحم شادان شود</a:t>
            </a:r>
          </a:p>
        </p:txBody>
      </p:sp>
    </p:spTree>
    <p:extLst>
      <p:ext uri="{BB962C8B-B14F-4D97-AF65-F5344CB8AC3E}">
        <p14:creationId xmlns:p14="http://schemas.microsoft.com/office/powerpoint/2010/main" val="358934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فیض خدا در آسمان تابد بر روح و جان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سرود و حمدش سرایم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 فیض بی کران</a:t>
            </a:r>
          </a:p>
        </p:txBody>
      </p:sp>
    </p:spTree>
    <p:extLst>
      <p:ext uri="{BB962C8B-B14F-4D97-AF65-F5344CB8AC3E}">
        <p14:creationId xmlns:p14="http://schemas.microsoft.com/office/powerpoint/2010/main" val="41671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61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69</cp:revision>
  <dcterms:created xsi:type="dcterms:W3CDTF">2011-06-03T04:58:01Z</dcterms:created>
  <dcterms:modified xsi:type="dcterms:W3CDTF">2018-05-27T10:28:47Z</dcterms:modified>
</cp:coreProperties>
</file>