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86418" autoAdjust="0"/>
  </p:normalViewPr>
  <p:slideViewPr>
    <p:cSldViewPr>
      <p:cViewPr varScale="1">
        <p:scale>
          <a:sx n="63" d="100"/>
          <a:sy n="63" d="100"/>
        </p:scale>
        <p:origin x="33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16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442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50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4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66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06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18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354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46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72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32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4C8A3-71EA-4AEB-A1A9-D0FCF11F1922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694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rtl="1"/>
            <a:endParaRPr lang="en-US" sz="6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fa-IR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قدوس هستی خدایم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جهان پر است از نور و جلالت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امتها نیز بر خیزند</a:t>
            </a:r>
          </a:p>
          <a:p>
            <a:pPr rtl="1"/>
            <a:endParaRPr lang="fa-IR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7123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rtl="1"/>
            <a:endParaRPr lang="fa-I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fa-IR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نامت را اکرام نمایند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رویت را بر ما تابان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تا جهان تو را بیند</a:t>
            </a:r>
          </a:p>
        </p:txBody>
      </p:sp>
    </p:spTree>
    <p:extLst>
      <p:ext uri="{BB962C8B-B14F-4D97-AF65-F5344CB8AC3E}">
        <p14:creationId xmlns:p14="http://schemas.microsoft.com/office/powerpoint/2010/main" val="27406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rtl="1"/>
            <a:endParaRPr lang="fa-I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fa-IR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ملائک حمدت گویند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در جهان سرایند زیباست خدای ما</a:t>
            </a:r>
          </a:p>
          <a:p>
            <a:pPr rtl="1"/>
            <a:r>
              <a:rPr lang="fa-IR" sz="5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هللوياه شاه شاهان</a:t>
            </a:r>
            <a:endParaRPr lang="fa-IR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6301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40</Words>
  <Application>Microsoft Office PowerPoint</Application>
  <PresentationFormat>On-screen Show (4:3)</PresentationFormat>
  <Paragraphs>15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B Farnaz</vt:lpstr>
      <vt:lpstr>Calibri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sany</dc:creator>
  <cp:lastModifiedBy>sany</cp:lastModifiedBy>
  <cp:revision>74</cp:revision>
  <dcterms:created xsi:type="dcterms:W3CDTF">2011-06-03T04:58:01Z</dcterms:created>
  <dcterms:modified xsi:type="dcterms:W3CDTF">2018-05-27T10:39:58Z</dcterms:modified>
</cp:coreProperties>
</file>