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fa-IR" sz="6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en-US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en-US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جلال دهم نامت را، عیسی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نام عظيمت، عیسی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چون از هر نامی برتر است نام تو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تمجید کنم نامت را، عیسی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نام زیبایت، عیسی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چون از هر نامی برتر است نام تو</a:t>
            </a:r>
          </a:p>
          <a:p>
            <a:pPr rtl="1"/>
            <a:endParaRPr 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36</Words>
  <Application>Microsoft Office PowerPoint</Application>
  <PresentationFormat>On-screen Show 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B Farnaz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78</cp:revision>
  <dcterms:created xsi:type="dcterms:W3CDTF">2011-06-03T04:58:01Z</dcterms:created>
  <dcterms:modified xsi:type="dcterms:W3CDTF">2018-05-27T11:25:22Z</dcterms:modified>
</cp:coreProperties>
</file>