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98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956BC-D6E0-4DC6-97C1-33647B6EAB68}" type="datetimeFigureOut">
              <a:rPr lang="en-US" smtClean="0"/>
              <a:t>10/25/2018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B92AF-2978-46A1-BBEB-2CE2FA59A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207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956BC-D6E0-4DC6-97C1-33647B6EAB68}" type="datetimeFigureOut">
              <a:rPr lang="en-US" smtClean="0"/>
              <a:t>10/25/2018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B92AF-2978-46A1-BBEB-2CE2FA59A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776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956BC-D6E0-4DC6-97C1-33647B6EAB68}" type="datetimeFigureOut">
              <a:rPr lang="en-US" smtClean="0"/>
              <a:t>10/25/2018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B92AF-2978-46A1-BBEB-2CE2FA59A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979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956BC-D6E0-4DC6-97C1-33647B6EAB68}" type="datetimeFigureOut">
              <a:rPr lang="en-US" smtClean="0"/>
              <a:t>10/25/2018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B92AF-2978-46A1-BBEB-2CE2FA59A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285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956BC-D6E0-4DC6-97C1-33647B6EAB68}" type="datetimeFigureOut">
              <a:rPr lang="en-US" smtClean="0"/>
              <a:t>10/25/2018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B92AF-2978-46A1-BBEB-2CE2FA59A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186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956BC-D6E0-4DC6-97C1-33647B6EAB68}" type="datetimeFigureOut">
              <a:rPr lang="en-US" smtClean="0"/>
              <a:t>10/25/2018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B92AF-2978-46A1-BBEB-2CE2FA59A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122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956BC-D6E0-4DC6-97C1-33647B6EAB68}" type="datetimeFigureOut">
              <a:rPr lang="en-US" smtClean="0"/>
              <a:t>10/25/2018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B92AF-2978-46A1-BBEB-2CE2FA59A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673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956BC-D6E0-4DC6-97C1-33647B6EAB68}" type="datetimeFigureOut">
              <a:rPr lang="en-US" smtClean="0"/>
              <a:t>10/25/2018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B92AF-2978-46A1-BBEB-2CE2FA59A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578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956BC-D6E0-4DC6-97C1-33647B6EAB68}" type="datetimeFigureOut">
              <a:rPr lang="en-US" smtClean="0"/>
              <a:t>10/25/2018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B92AF-2978-46A1-BBEB-2CE2FA59A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396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956BC-D6E0-4DC6-97C1-33647B6EAB68}" type="datetimeFigureOut">
              <a:rPr lang="en-US" smtClean="0"/>
              <a:t>10/25/2018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B92AF-2978-46A1-BBEB-2CE2FA59A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587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956BC-D6E0-4DC6-97C1-33647B6EAB68}" type="datetimeFigureOut">
              <a:rPr lang="en-US" smtClean="0"/>
              <a:t>10/25/2018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B92AF-2978-46A1-BBEB-2CE2FA59A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500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B956BC-D6E0-4DC6-97C1-33647B6EAB68}" type="datetimeFigureOut">
              <a:rPr lang="en-US" smtClean="0"/>
              <a:t>10/25/2018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4B92AF-2978-46A1-BBEB-2CE2FA59A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853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90600"/>
            <a:ext cx="9144000" cy="5181600"/>
          </a:xfrm>
          <a:noFill/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rtl="1">
              <a:lnSpc>
                <a:spcPct val="200000"/>
              </a:lnSpc>
            </a:pPr>
            <a:r>
              <a:rPr lang="fa-IR" sz="45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کلامت</a:t>
            </a:r>
            <a:r>
              <a:rPr lang="fa-IR" sz="4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، کلام پاک عشقه،</a:t>
            </a:r>
            <a:endParaRPr lang="en-US" sz="4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anose="00000700000000000000" pitchFamily="2" charset="-78"/>
            </a:endParaRPr>
          </a:p>
          <a:p>
            <a:pPr rtl="1">
              <a:lnSpc>
                <a:spcPct val="200000"/>
              </a:lnSpc>
            </a:pPr>
            <a:r>
              <a:rPr lang="fa-IR" sz="4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 تو قلبم حقيقتو نوشته</a:t>
            </a:r>
            <a:endParaRPr lang="en-US" sz="4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anose="00000700000000000000" pitchFamily="2" charset="-78"/>
            </a:endParaRPr>
          </a:p>
          <a:p>
            <a:pPr rtl="1">
              <a:lnSpc>
                <a:spcPct val="200000"/>
              </a:lnSpc>
            </a:pPr>
            <a:r>
              <a:rPr lang="fa-IR" sz="4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بگذار که </a:t>
            </a:r>
            <a:r>
              <a:rPr lang="fa-IR" sz="45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حقيقتو</a:t>
            </a:r>
            <a:r>
              <a:rPr lang="fa-IR" sz="4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 بدونم،</a:t>
            </a:r>
            <a:endParaRPr lang="en-US" sz="4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anose="00000700000000000000" pitchFamily="2" charset="-78"/>
            </a:endParaRPr>
          </a:p>
          <a:p>
            <a:pPr rtl="1">
              <a:lnSpc>
                <a:spcPct val="200000"/>
              </a:lnSpc>
            </a:pPr>
            <a:r>
              <a:rPr lang="fa-IR" sz="4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 هميشه کنار تو بمونم</a:t>
            </a:r>
            <a:endParaRPr lang="en-US" sz="4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10315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105400"/>
          </a:xfrm>
          <a:noFill/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0" indent="0" algn="ctr" rtl="1">
              <a:lnSpc>
                <a:spcPct val="200000"/>
              </a:lnSpc>
              <a:buNone/>
            </a:pPr>
            <a:r>
              <a:rPr lang="ar-SA" sz="4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تو خوبی، تو بهترينی، </a:t>
            </a:r>
            <a:endParaRPr lang="en-US" sz="4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anose="00000700000000000000" pitchFamily="2" charset="-78"/>
            </a:endParaRPr>
          </a:p>
          <a:p>
            <a:pPr marL="0" indent="0" algn="ctr" rtl="1">
              <a:lnSpc>
                <a:spcPct val="200000"/>
              </a:lnSpc>
              <a:buNone/>
            </a:pPr>
            <a:r>
              <a:rPr lang="ar-SA" sz="4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تو عالی، تو برترينی</a:t>
            </a:r>
            <a:endParaRPr lang="en-US" sz="4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anose="00000700000000000000" pitchFamily="2" charset="-78"/>
            </a:endParaRPr>
          </a:p>
          <a:p>
            <a:pPr marL="0" indent="0" algn="ctr" rtl="1">
              <a:lnSpc>
                <a:spcPct val="200000"/>
              </a:lnSpc>
              <a:buNone/>
            </a:pPr>
            <a:r>
              <a:rPr lang="ar-SA" sz="4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حضورت طراوت بهاره،</a:t>
            </a:r>
            <a:endParaRPr lang="en-US" sz="4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anose="00000700000000000000" pitchFamily="2" charset="-78"/>
            </a:endParaRPr>
          </a:p>
          <a:p>
            <a:pPr marL="0" indent="0" algn="ctr" rtl="1">
              <a:lnSpc>
                <a:spcPct val="200000"/>
              </a:lnSpc>
              <a:buNone/>
            </a:pPr>
            <a:r>
              <a:rPr lang="ar-SA" sz="4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 شادی رو به همراهش می آره</a:t>
            </a:r>
            <a:endParaRPr lang="en-US" sz="4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23822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029200"/>
          </a:xfrm>
          <a:noFill/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0" indent="0" algn="ctr" rtl="1">
              <a:lnSpc>
                <a:spcPct val="200000"/>
              </a:lnSpc>
              <a:buNone/>
            </a:pPr>
            <a:r>
              <a:rPr lang="fa-IR" sz="4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نگاهت نگاه مهر و عشقه،</a:t>
            </a:r>
            <a:endParaRPr lang="en-US" sz="4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anose="00000700000000000000" pitchFamily="2" charset="-78"/>
            </a:endParaRPr>
          </a:p>
          <a:p>
            <a:pPr marL="0" indent="0" algn="ctr" rtl="1">
              <a:lnSpc>
                <a:spcPct val="200000"/>
              </a:lnSpc>
              <a:buNone/>
            </a:pPr>
            <a:r>
              <a:rPr lang="fa-IR" sz="4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 تو قلبم محبتو نوشته</a:t>
            </a:r>
            <a:br>
              <a:rPr lang="fa-IR" sz="4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</a:br>
            <a:r>
              <a:rPr lang="fa-IR" sz="4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قلبم را به رويت می </a:t>
            </a:r>
            <a:r>
              <a:rPr lang="fa-IR" sz="45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گشايم</a:t>
            </a:r>
            <a:r>
              <a:rPr lang="fa-IR" sz="4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،</a:t>
            </a:r>
            <a:endParaRPr lang="en-US" sz="4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anose="00000700000000000000" pitchFamily="2" charset="-78"/>
            </a:endParaRPr>
          </a:p>
          <a:p>
            <a:pPr marL="0" indent="0" algn="ctr" rtl="1">
              <a:lnSpc>
                <a:spcPct val="200000"/>
              </a:lnSpc>
              <a:buNone/>
            </a:pPr>
            <a:r>
              <a:rPr lang="fa-IR" sz="4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 به عشقت هميشه آشنايم</a:t>
            </a:r>
            <a:endParaRPr lang="en-US" sz="4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03160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257800"/>
          </a:xfrm>
          <a:noFill/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0" indent="0" algn="ctr" rtl="1">
              <a:lnSpc>
                <a:spcPct val="200000"/>
              </a:lnSpc>
              <a:buNone/>
            </a:pPr>
            <a:r>
              <a:rPr lang="fa-IR" sz="4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تو خوبی، تو </a:t>
            </a:r>
            <a:r>
              <a:rPr lang="fa-IR" sz="45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بهترينی</a:t>
            </a:r>
            <a:r>
              <a:rPr lang="fa-IR" sz="4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،</a:t>
            </a:r>
            <a:endParaRPr lang="en-US" sz="4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anose="00000700000000000000" pitchFamily="2" charset="-78"/>
            </a:endParaRPr>
          </a:p>
          <a:p>
            <a:pPr marL="0" indent="0" algn="ctr" rtl="1">
              <a:lnSpc>
                <a:spcPct val="200000"/>
              </a:lnSpc>
              <a:buNone/>
            </a:pPr>
            <a:r>
              <a:rPr lang="fa-IR" sz="4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 تو عالی تو برترينی</a:t>
            </a:r>
            <a:br>
              <a:rPr lang="fa-IR" sz="4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</a:br>
            <a:r>
              <a:rPr lang="fa-IR" sz="4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تاريکی نزد تو جا نداره،</a:t>
            </a:r>
            <a:endParaRPr lang="en-US" sz="4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anose="00000700000000000000" pitchFamily="2" charset="-78"/>
            </a:endParaRPr>
          </a:p>
          <a:p>
            <a:pPr marL="0" indent="0" algn="ctr" rtl="1">
              <a:lnSpc>
                <a:spcPct val="200000"/>
              </a:lnSpc>
              <a:buNone/>
            </a:pPr>
            <a:r>
              <a:rPr lang="fa-IR" sz="4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 حضورت نور و صفا می آره</a:t>
            </a:r>
            <a:endParaRPr lang="en-US" sz="4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30966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257800"/>
          </a:xfrm>
          <a:noFill/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0" indent="0" algn="ctr" rtl="1">
              <a:lnSpc>
                <a:spcPct val="200000"/>
              </a:lnSpc>
              <a:buNone/>
            </a:pPr>
            <a:r>
              <a:rPr lang="ar-SA" sz="4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تو خوبی، تو بهترينی، </a:t>
            </a:r>
            <a:endParaRPr lang="en-US" sz="4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anose="00000700000000000000" pitchFamily="2" charset="-78"/>
            </a:endParaRPr>
          </a:p>
          <a:p>
            <a:pPr marL="0" indent="0" algn="ctr" rtl="1">
              <a:lnSpc>
                <a:spcPct val="200000"/>
              </a:lnSpc>
              <a:buNone/>
            </a:pPr>
            <a:r>
              <a:rPr lang="ar-SA" sz="4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تو عالی، تو برترينی</a:t>
            </a:r>
            <a:endParaRPr lang="en-US" sz="4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anose="00000700000000000000" pitchFamily="2" charset="-78"/>
            </a:endParaRPr>
          </a:p>
          <a:p>
            <a:pPr marL="0" indent="0" algn="ctr" rtl="1">
              <a:lnSpc>
                <a:spcPct val="200000"/>
              </a:lnSpc>
              <a:buNone/>
            </a:pPr>
            <a:r>
              <a:rPr lang="ar-SA" sz="4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حضورت طراوت بهاره،</a:t>
            </a:r>
            <a:endParaRPr lang="en-US" sz="4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anose="00000700000000000000" pitchFamily="2" charset="-78"/>
            </a:endParaRPr>
          </a:p>
          <a:p>
            <a:pPr marL="0" indent="0" algn="ctr" rtl="1">
              <a:lnSpc>
                <a:spcPct val="200000"/>
              </a:lnSpc>
              <a:buNone/>
            </a:pPr>
            <a:r>
              <a:rPr lang="ar-SA" sz="4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 شادی رو به همراهش می آره</a:t>
            </a:r>
            <a:endParaRPr lang="en-US" sz="4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475078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87</Words>
  <Application>Microsoft Office PowerPoint</Application>
  <PresentationFormat>نمایش روی صفحه (4:3)</PresentationFormat>
  <Paragraphs>18</Paragraphs>
  <Slides>5</Slides>
  <Notes>0</Notes>
  <HiddenSlides>0</HiddenSlides>
  <MMClips>0</MMClips>
  <ScaleCrop>false</ScaleCrop>
  <HeadingPairs>
    <vt:vector size="6" baseType="variant">
      <vt:variant>
        <vt:lpstr>نوع خط بکاربرده شده</vt:lpstr>
      </vt:variant>
      <vt:variant>
        <vt:i4>3</vt:i4>
      </vt:variant>
      <vt:variant>
        <vt:lpstr>طرح زمینه</vt:lpstr>
      </vt:variant>
      <vt:variant>
        <vt:i4>1</vt:i4>
      </vt:variant>
      <vt:variant>
        <vt:lpstr>عنوان های اسلاید</vt:lpstr>
      </vt:variant>
      <vt:variant>
        <vt:i4>5</vt:i4>
      </vt:variant>
    </vt:vector>
  </HeadingPairs>
  <TitlesOfParts>
    <vt:vector size="9" baseType="lpstr">
      <vt:lpstr>Arial</vt:lpstr>
      <vt:lpstr>B Titr</vt:lpstr>
      <vt:lpstr>Calibri</vt:lpstr>
      <vt:lpstr>Office Theme</vt:lpstr>
      <vt:lpstr>ارائه PowerPoint</vt:lpstr>
      <vt:lpstr>ارائه PowerPoint</vt:lpstr>
      <vt:lpstr>ارائه PowerPoint</vt:lpstr>
      <vt:lpstr>ارائه PowerPoint</vt:lpstr>
      <vt:lpstr>ارائه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 School-NoComputer</dc:creator>
  <cp:lastModifiedBy>siamak pourkazemi</cp:lastModifiedBy>
  <cp:revision>5</cp:revision>
  <dcterms:created xsi:type="dcterms:W3CDTF">2011-06-03T05:18:12Z</dcterms:created>
  <dcterms:modified xsi:type="dcterms:W3CDTF">2018-10-25T17:30:33Z</dcterms:modified>
</cp:coreProperties>
</file>