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خود را به کویت میرسانم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گویمت عیسی اسیرم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هنگام دیدارت مرادم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از دست تو مولا بگیرم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1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آماده کردم جمله ها را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با تو گویم وقت دیدار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گویم که من لایق نبودم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حتی کنم نام تو تکرار</a:t>
            </a:r>
          </a:p>
          <a:p>
            <a:pPr rtl="1"/>
            <a:endParaRPr 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6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3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کوله باری سخت و سنگین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روزگاری رفته بر باد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آیم به درگاهت خداوند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لمسم کنی تا گردم آزاد</a:t>
            </a:r>
          </a:p>
        </p:txBody>
      </p:sp>
    </p:spTree>
    <p:extLst>
      <p:ext uri="{BB962C8B-B14F-4D97-AF65-F5344CB8AC3E}">
        <p14:creationId xmlns:p14="http://schemas.microsoft.com/office/powerpoint/2010/main" val="64982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6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اینک اجازت ده غلامی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بهر غلامان تو باشم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 جان جانان شاه شاهان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من تحت فرمان تو باشم</a:t>
            </a:r>
          </a:p>
          <a:p>
            <a:pPr rtl="1"/>
            <a:endParaRPr 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شعر : علیرضا سیدیان</a:t>
            </a:r>
            <a:r>
              <a:rPr 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 - </a:t>
            </a:r>
            <a:r>
              <a:rPr lang="fa-I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آهنگ : ژیلبرت هوسپیان</a:t>
            </a:r>
          </a:p>
        </p:txBody>
      </p:sp>
    </p:spTree>
    <p:extLst>
      <p:ext uri="{BB962C8B-B14F-4D97-AF65-F5344CB8AC3E}">
        <p14:creationId xmlns:p14="http://schemas.microsoft.com/office/powerpoint/2010/main" val="4318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85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92</cp:revision>
  <dcterms:created xsi:type="dcterms:W3CDTF">2011-06-03T04:58:01Z</dcterms:created>
  <dcterms:modified xsi:type="dcterms:W3CDTF">2018-05-27T12:31:07Z</dcterms:modified>
</cp:coreProperties>
</file>