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586" autoAdjust="0"/>
  </p:normalViewPr>
  <p:slideViewPr>
    <p:cSldViewPr>
      <p:cViewPr varScale="1">
        <p:scale>
          <a:sx n="108" d="100"/>
          <a:sy n="108" d="100"/>
        </p:scale>
        <p:origin x="98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160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07C59-A33F-4E08-A9EE-DDD09B90BEAD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CB169-86F8-4ED9-91D7-29ACE834F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40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6E9-B7A5-4158-B5FB-4D930172FC95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C69E6-ACDE-472E-B438-E01D4A531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38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2C2A7-EDB7-41FB-979C-A2FC64BF1DF8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ED612-4283-4191-8A4B-B1D8BB8A4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9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3DB-9DE5-4467-9721-D2F40A1B6AA7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1F71-2683-4464-A03E-65388E7427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7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0A519-FDAA-483E-A7DF-3B114555C804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56358-C649-4032-A4DE-B1C8B129F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3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BCB1A-0455-4F9B-9182-8C36D371A85E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CB819-9411-43DC-A426-91DF31B592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6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725CD-30CE-4B5E-9617-5ECFB1D62E42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682A8-8592-46DB-B19C-5341F4190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4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CDE07-5999-4A3B-86EB-F98A4213F3F2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CAA1B-E039-4A3C-85B4-4968BBC4D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0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8B9CA-D07D-4D44-9B56-36F433CBC66A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D38B4-4387-4D1F-A311-611BC9CBE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6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F6C75-2188-4CBE-902D-9CBA54AEFD88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DF319-05D3-4C49-930C-EE04830FF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69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66576-3D6F-4987-A49E-23F2BA83856B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09E52-F171-44EB-9942-8E4B93071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71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FA194F-BAAF-4819-A4EA-A93EB88CB417}" type="datetimeFigureOut">
              <a:rPr lang="en-US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EDE8FF-F8E6-4D92-B829-48A5D5419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199"/>
            <a:ext cx="9144000" cy="566467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rtl="1">
              <a:lnSpc>
                <a:spcPct val="200000"/>
              </a:lnSpc>
              <a:buFont typeface="Arial" pitchFamily="34" charset="0"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مشتاقم که نزدت باشم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rtl="1">
              <a:lnSpc>
                <a:spcPct val="200000"/>
              </a:lnSpc>
              <a:buFont typeface="Arial" pitchFamily="34" charset="0"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 هر روزه در پیشگاه تو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rtl="1">
              <a:lnSpc>
                <a:spcPct val="200000"/>
              </a:lnSpc>
              <a:buFont typeface="Arial" pitchFamily="34" charset="0"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تشنهٔ وجود توام  آمده در حضورت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53957"/>
      </p:ext>
    </p:extLst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مشتاقم نزدت باشم  پنهان در سایه تو 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در حضور پر مهرت  مهمان سفره تو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0570204"/>
      </p:ext>
    </p:extLst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در جلالت  مشتاقم بمانم هر روزه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مشتاقم باشم  مشتاقم باشم نزدت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7419443"/>
      </p:ext>
    </p:extLst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41</Words>
  <Application>Microsoft Office PowerPoint</Application>
  <PresentationFormat>نمایش روی صفحه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نوع خط بکاربرده شده</vt:lpstr>
      </vt:variant>
      <vt:variant>
        <vt:i4>3</vt:i4>
      </vt:variant>
      <vt:variant>
        <vt:lpstr>طرح زمینه</vt:lpstr>
      </vt:variant>
      <vt:variant>
        <vt:i4>1</vt:i4>
      </vt:variant>
      <vt:variant>
        <vt:lpstr>عنوان های اسلاید</vt:lpstr>
      </vt:variant>
      <vt:variant>
        <vt:i4>3</vt:i4>
      </vt:variant>
    </vt:vector>
  </HeadingPairs>
  <TitlesOfParts>
    <vt:vector size="7" baseType="lpstr">
      <vt:lpstr>Arial</vt:lpstr>
      <vt:lpstr>B Titr</vt:lpstr>
      <vt:lpstr>Calibri</vt:lpstr>
      <vt:lpstr>Office Theme</vt:lpstr>
      <vt:lpstr>ارائه PowerPoint</vt:lpstr>
      <vt:lpstr>ارائه PowerPoint</vt:lpstr>
      <vt:lpstr>ارائه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 School-NoComputer</dc:creator>
  <cp:lastModifiedBy>siamak pourkazemi</cp:lastModifiedBy>
  <cp:revision>28</cp:revision>
  <dcterms:created xsi:type="dcterms:W3CDTF">2011-07-30T23:20:12Z</dcterms:created>
  <dcterms:modified xsi:type="dcterms:W3CDTF">2018-10-25T18:28:14Z</dcterms:modified>
</cp:coreProperties>
</file>