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6418" autoAdjust="0"/>
  </p:normalViewPr>
  <p:slideViewPr>
    <p:cSldViewPr>
      <p:cViewPr varScale="1">
        <p:scale>
          <a:sx n="63" d="100"/>
          <a:sy n="63" d="100"/>
        </p:scale>
        <p:origin x="3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سخن بگو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از عمق های وجود خود تو با ما 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(2)</a:t>
            </a: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9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پدر بريز آتش آسمانی را تو برما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بریز ، بريز آتش آسمانی را تو بر 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بنا نما نمونه آسمان را بر زمین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(2)</a:t>
            </a:r>
          </a:p>
          <a:p>
            <a:pPr rtl="1"/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06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en-US" sz="9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پدر بريز آتش آسمانی را تو بر 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بریز ، بريز آتش آسمانی را تو بر 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داود می گوید زبانهای آتش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را  می شکافی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(2)</a:t>
            </a: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470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9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پدر بريز آتش آسمانی را تو بر 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بریز ، بريز آتش آسمانی را تو بر آن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برمذبح های ما بریز آتش آسمانی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(2)</a:t>
            </a:r>
          </a:p>
          <a:p>
            <a:pPr rtl="1"/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93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9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پدر بريز آتش آسمانی را تو بر 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بریز ، بريز آتش آسمانی را تو بر 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سخن بگو از عمق های وجود خود تو با 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(2)</a:t>
            </a:r>
          </a:p>
          <a:p>
            <a:pPr rtl="1"/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973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9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پدر بريز آتش آسمانی را تو برما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بریز ، بريز آتش آسمانی را تو بر ما</a:t>
            </a: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2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2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شعر </a:t>
            </a:r>
            <a:r>
              <a:rPr lang="fa-I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و آهنگ : وروير آوانسیان</a:t>
            </a:r>
          </a:p>
          <a:p>
            <a:pPr rtl="1"/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15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151</Words>
  <Application>Microsoft Office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B Farnaz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sany</dc:creator>
  <cp:lastModifiedBy>sany</cp:lastModifiedBy>
  <cp:revision>148</cp:revision>
  <dcterms:created xsi:type="dcterms:W3CDTF">2011-06-03T04:58:01Z</dcterms:created>
  <dcterms:modified xsi:type="dcterms:W3CDTF">2018-05-27T19:21:13Z</dcterms:modified>
</cp:coreProperties>
</file>