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42" autoAdjust="0"/>
    <p:restoredTop sz="86456" autoAdjust="0"/>
  </p:normalViewPr>
  <p:slideViewPr>
    <p:cSldViewPr>
      <p:cViewPr varScale="1">
        <p:scale>
          <a:sx n="99" d="100"/>
          <a:sy n="99" d="100"/>
        </p:scale>
        <p:origin x="69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6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4A68-6B4D-4870-BBFE-492FBB35D03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4AF7-F4B5-4C1E-87A3-D6A49153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44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4A68-6B4D-4870-BBFE-492FBB35D03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4AF7-F4B5-4C1E-87A3-D6A49153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771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4A68-6B4D-4870-BBFE-492FBB35D03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4AF7-F4B5-4C1E-87A3-D6A49153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788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4A68-6B4D-4870-BBFE-492FBB35D03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4AF7-F4B5-4C1E-87A3-D6A49153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860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4A68-6B4D-4870-BBFE-492FBB35D03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4AF7-F4B5-4C1E-87A3-D6A49153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634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4A68-6B4D-4870-BBFE-492FBB35D03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4AF7-F4B5-4C1E-87A3-D6A49153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20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4A68-6B4D-4870-BBFE-492FBB35D03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4AF7-F4B5-4C1E-87A3-D6A49153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157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4A68-6B4D-4870-BBFE-492FBB35D03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4AF7-F4B5-4C1E-87A3-D6A49153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482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4A68-6B4D-4870-BBFE-492FBB35D03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4AF7-F4B5-4C1E-87A3-D6A49153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64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4A68-6B4D-4870-BBFE-492FBB35D03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4AF7-F4B5-4C1E-87A3-D6A49153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6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4A68-6B4D-4870-BBFE-492FBB35D03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4AF7-F4B5-4C1E-87A3-D6A49153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592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04A68-6B4D-4870-BBFE-492FBB35D03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94AF7-F4B5-4C1E-87A3-D6A49153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66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1440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rtl="1">
              <a:lnSpc>
                <a:spcPct val="200000"/>
              </a:lnSpc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 آزمایش‌ها و تنگی،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خارهای تیز زندگی‌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تنها بود این فکر قوی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که به یادم هستی‌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69977405"/>
      </p:ext>
    </p:extLst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 به یادم هستی‌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تو به یادم هستی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‌از چه ترسم ‌ای خداوند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چون به یادم هستی‌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80581357"/>
      </p:ext>
    </p:extLst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اندیشه‌های این جهان،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در روح من کند طغیان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چیره شوم بر هر غمی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چون به یادم هستی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21229346"/>
      </p:ext>
    </p:extLst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 به یادم هستی‌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تو به یادم هستی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‌از چه ترسم ‌ای خداوند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چون به یادم هستی‌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54852613"/>
      </p:ext>
    </p:extLst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18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ابرهای تار آیند روند،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تاریکیها حمله کنند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نومید نگردم در سختی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چون به یادم هستی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18535226"/>
      </p:ext>
    </p:extLst>
  </p:cSld>
  <p:clrMapOvr>
    <a:masterClrMapping/>
  </p:clrMapOvr>
  <p:transition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 به یادم هستی‌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تو به یادم هستی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‌از چه ترسم ‌ای خداوند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چون به یادم هستی‌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3279061"/>
      </p:ext>
    </p:extLst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114</Words>
  <Application>Microsoft Office PowerPoint</Application>
  <PresentationFormat>نمایش روی صفحه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3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6</vt:i4>
      </vt:variant>
    </vt:vector>
  </HeadingPairs>
  <TitlesOfParts>
    <vt:vector size="10" baseType="lpstr">
      <vt:lpstr>Arial</vt:lpstr>
      <vt:lpstr>B Titr</vt:lpstr>
      <vt:lpstr>Calibri</vt:lpstr>
      <vt:lpstr>Office Theme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siamak pourkazemi</cp:lastModifiedBy>
  <cp:revision>5</cp:revision>
  <dcterms:created xsi:type="dcterms:W3CDTF">2011-06-03T06:13:32Z</dcterms:created>
  <dcterms:modified xsi:type="dcterms:W3CDTF">2018-10-25T17:45:53Z</dcterms:modified>
</cp:coreProperties>
</file>