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56" autoAdjust="0"/>
  </p:normalViewPr>
  <p:slideViewPr>
    <p:cSldViewPr>
      <p:cViewPr varScale="1">
        <p:scale>
          <a:sx n="99" d="100"/>
          <a:sy n="99" d="100"/>
        </p:scale>
        <p:origin x="6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0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1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6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6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7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4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5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28742-2DA8-4005-863E-E2197867D6B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8298-26A6-48D1-BB63-B87ECDEF8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8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قدوس نیست مانند تو 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قدوس شایسته جلال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7964834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می‌ سرایم با دل‌ و جان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فکر و هم توان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اشتیاق می‌‌آیم نزد تو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یابم حیاتی نو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3418523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قدوس نیست مانند تو 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قدوس شایسته جلال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9207248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54</Words>
  <Application>Microsoft Office PowerPoint</Application>
  <PresentationFormat>نمایش روی صفحه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7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5</cp:revision>
  <dcterms:created xsi:type="dcterms:W3CDTF">2011-06-03T06:21:43Z</dcterms:created>
  <dcterms:modified xsi:type="dcterms:W3CDTF">2018-10-25T17:45:55Z</dcterms:modified>
</cp:coreProperties>
</file>