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وقتی دل شکسته ، گرانبار و خسته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ظلمت گناه گم گشته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به پای صلیبش افتادم پشیمان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از آنجا تابید نور ایمان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مسيحا ، مسیحا، نورت بر من تابید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مرا از گناهان رهانيد رهانيد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مسیحا نگاهت، آن مهر و صفایت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مرا بخشید شادی و حیات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05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گرچه مسکین و کور، لیکن پر از غرور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بار گناهم شد آشکار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آنکه من به پای آن مصلوب افتادم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آنجا از ظلمت کرد آزادم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964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حال ظلمت رخت بسته، 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بندهایم گسسته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طلوع کرده عیسی درقلبم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مسیحا نگاهم به نور روی توست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نجاتم ز فیض و رحم توست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939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96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165</cp:revision>
  <dcterms:created xsi:type="dcterms:W3CDTF">2011-06-03T04:58:01Z</dcterms:created>
  <dcterms:modified xsi:type="dcterms:W3CDTF">2018-05-27T19:51:38Z</dcterms:modified>
</cp:coreProperties>
</file>