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418" autoAdjust="0"/>
  </p:normalViewPr>
  <p:slideViewPr>
    <p:cSldViewPr>
      <p:cViewPr varScale="1">
        <p:scale>
          <a:sx n="112" d="100"/>
          <a:sy n="112" d="100"/>
        </p:scale>
        <p:origin x="117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endParaRPr lang="en-US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algn="ctr"/>
            <a:endParaRPr lang="en-US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algn="ctr"/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آرامی دلهایی سازنده دریا ها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algn="ctr"/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روشنی خورشیدی زیبایی رویاها</a:t>
            </a:r>
            <a:b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</a:b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تو امنیت دارم در کشمکش طوفان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algn="ctr"/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من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قایق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آماده تو رهبر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سکان</a:t>
            </a:r>
            <a:endParaRPr lang="ar-SA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algn="ctr"/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(۲) 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مقصد آزادی سرباز تو </a:t>
            </a:r>
            <a:r>
              <a:rPr lang="ar-SA" sz="4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می</a:t>
            </a: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  <a:r>
              <a:rPr lang="ar-SA" sz="4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مانم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نعمت نجاتم را از فیض تو </a:t>
            </a:r>
            <a:r>
              <a:rPr lang="ar-SA" sz="4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می</a:t>
            </a: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  <a:r>
              <a:rPr lang="ar-SA" sz="4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دانم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</a:p>
          <a:p>
            <a:pPr marL="0" indent="0" algn="ctr">
              <a:buNone/>
            </a:pP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(۲)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915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a-IR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 دم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که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در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جسم در غصه و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درشادی</a:t>
            </a:r>
            <a:endParaRPr lang="ar-SA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ثروت و فقر و ظلم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ویرانی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و </a:t>
            </a:r>
          </a:p>
          <a:p>
            <a:pPr marL="0" indent="0" algn="ctr">
              <a:buNone/>
            </a:pP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آبادی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حاشا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که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اگر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جز تو بار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دگری</a:t>
            </a: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گیرم</a:t>
            </a:r>
            <a:endParaRPr lang="ar-SA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زنده ام از عشق تو در راه تو </a:t>
            </a:r>
            <a:r>
              <a:rPr lang="ar-SA" sz="4500" cap="sm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میمیرم</a:t>
            </a:r>
            <a:endParaRPr lang="ar-SA" sz="45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(۲)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554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مقصد آزادی سرباز تو میمانم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نعمت نجاتم را از فیض تو </a:t>
            </a:r>
            <a:r>
              <a:rPr lang="ar-SA" sz="4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میدانم</a:t>
            </a:r>
            <a:endParaRPr lang="ar-SA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marL="0" indent="0" algn="ctr">
              <a:buNone/>
            </a:pPr>
            <a:r>
              <a:rPr lang="ar-SA" sz="4500" cap="sm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(۲) </a:t>
            </a:r>
            <a:endParaRPr 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55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82</Words>
  <Application>Microsoft Macintosh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 School-NoComputer</dc:creator>
  <cp:lastModifiedBy>Microsoft Office User</cp:lastModifiedBy>
  <cp:revision>3</cp:revision>
  <dcterms:created xsi:type="dcterms:W3CDTF">2011-06-03T04:58:01Z</dcterms:created>
  <dcterms:modified xsi:type="dcterms:W3CDTF">2018-05-03T14:22:59Z</dcterms:modified>
</cp:coreProperties>
</file>