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خالق این جهان تویی نور بیکران</a:t>
            </a: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قدرت تو جاودان ای ایزد مهربان</a:t>
            </a: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اکنون آزادم نما از اسارت شيطان</a:t>
            </a:r>
          </a:p>
          <a:p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من ترحم فرما باز هم ای شاه شاهان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خداوندم عیسی ای خداوند یکتا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مرا از خواهش جسم به یکباره کن رها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اکنون آزادم نما از اسارت شیطان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من ترحم فرما باز هم ای شاه شاهان</a:t>
            </a:r>
          </a:p>
        </p:txBody>
      </p:sp>
    </p:spTree>
    <p:extLst>
      <p:ext uri="{BB962C8B-B14F-4D97-AF65-F5344CB8AC3E}">
        <p14:creationId xmlns:p14="http://schemas.microsoft.com/office/powerpoint/2010/main" val="35591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اکنون آزادم کردی از اسارت شیطان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من ترحم کردی باز هم ای شاه شاهان</a:t>
            </a:r>
          </a:p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: علیرضا سیدیان</a:t>
            </a:r>
          </a:p>
          <a:p>
            <a:pPr marL="0" indent="0" algn="ctr">
              <a:buNone/>
            </a:pPr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آهنگ : ژیلبرت هوسپیان</a:t>
            </a:r>
          </a:p>
        </p:txBody>
      </p:sp>
    </p:spTree>
    <p:extLst>
      <p:ext uri="{BB962C8B-B14F-4D97-AF65-F5344CB8AC3E}">
        <p14:creationId xmlns:p14="http://schemas.microsoft.com/office/powerpoint/2010/main" val="164463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15</cp:revision>
  <dcterms:created xsi:type="dcterms:W3CDTF">2011-06-03T04:58:01Z</dcterms:created>
  <dcterms:modified xsi:type="dcterms:W3CDTF">2018-05-26T19:18:25Z</dcterms:modified>
</cp:coreProperties>
</file>