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6B989-BF7F-4C7E-A386-326DAF72980D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F064-AA4A-45A3-A003-E18AA10FE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2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534AE-8C1B-4D33-96C2-234E12143FF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51BF-DF24-4E81-B04F-DB477F5DA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8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4187-A9C7-482D-A0D2-A5F5BC5006E6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79288-7154-4300-8353-68DFE1592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4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ED894-1997-452E-8013-21FAA9742EFD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BAD69-5FBB-4B2D-BC69-121EBAA03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2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75234-41C4-4F90-992F-E736C9ECA123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01247-56AB-4388-9C18-DCCBB18C9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65E93-18C6-4E06-8966-70CC23B2D110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70065-1B07-4676-BF41-DEA25EE29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1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9EE90-5D22-4DFC-B50A-A3255D9C150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9B373-73F2-40C3-B23C-AE1A44C3D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3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1649A-09E5-42C4-B40F-1BABA0F82611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0175E-CD75-4469-A9D1-237917782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5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8959D-1B7D-4DAB-9CEF-9CFCA69F33DF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970F6-1454-4CA7-BB62-7174CCA51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8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A7EB1-DCB5-42F3-9F59-A0B73677ECE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C2620-AF22-4339-BB7F-B177E168B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6D84-6F4F-4842-935D-43C09BC4238B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DB69F-0140-42B5-B3B1-27CF60FC2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9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000054-A218-4096-B383-F3C918EE218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56B455-1795-4A5B-A79F-870202666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rtl="1">
              <a:lnSpc>
                <a:spcPct val="200000"/>
              </a:lnSpc>
              <a:buFont typeface="Arial" pitchFamily="34" charset="0"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بیشتر عشقت را بریز درقلبم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بیشتر قوت بریز در وجودم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39238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می‌ پرستمت با تمام دل‌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می‌ پرستمت با تمام فکر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می‌ پرستمت با تمام جان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خدایی  مسیحایی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28</Words>
  <Application>Microsoft Office PowerPoint</Application>
  <PresentationFormat>نمایش روی صفحه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2</vt:i4>
      </vt:variant>
    </vt:vector>
  </HeadingPairs>
  <TitlesOfParts>
    <vt:vector size="6" baseType="lpstr">
      <vt:lpstr>Arial</vt:lpstr>
      <vt:lpstr>B Titr</vt:lpstr>
      <vt:lpstr>Calibri</vt:lpstr>
      <vt:lpstr>Office Theme</vt:lpstr>
      <vt:lpstr>ارائه PowerPoint</vt:lpstr>
      <vt:lpstr>ارائه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 pourkazemi</cp:lastModifiedBy>
  <cp:revision>5</cp:revision>
  <dcterms:created xsi:type="dcterms:W3CDTF">2011-07-30T23:29:55Z</dcterms:created>
  <dcterms:modified xsi:type="dcterms:W3CDTF">2018-10-25T18:03:08Z</dcterms:modified>
</cp:coreProperties>
</file>