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چه شیرین و دلپذیر است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نام تو را سرودن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 تو ملاقات نمودن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صدایت را شنيدن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تشنه حضورت هستم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تا ز روحت بنوشم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مشتاق کلامت هستم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پیغامت را بگوشم</a:t>
            </a: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خود مرا فرزند خواندی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به من روح خود را دادی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تا تو را با روح و راستی پرستم</a:t>
            </a:r>
          </a:p>
        </p:txBody>
      </p:sp>
    </p:spTree>
    <p:extLst>
      <p:ext uri="{BB962C8B-B14F-4D97-AF65-F5344CB8AC3E}">
        <p14:creationId xmlns:p14="http://schemas.microsoft.com/office/powerpoint/2010/main" val="115797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اشکهایم را پاک نمودی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خنده به لبهایم دادی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تا تو را با وجد و شادی پرستم</a:t>
            </a:r>
          </a:p>
        </p:txBody>
      </p:sp>
    </p:spTree>
    <p:extLst>
      <p:ext uri="{BB962C8B-B14F-4D97-AF65-F5344CB8AC3E}">
        <p14:creationId xmlns:p14="http://schemas.microsoft.com/office/powerpoint/2010/main" val="404366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به پاهای تو می افتم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كفشهایت را می بوسم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به آغوش تو پناهم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از عشق تو می نوشم</a:t>
            </a:r>
          </a:p>
        </p:txBody>
      </p:sp>
    </p:spTree>
    <p:extLst>
      <p:ext uri="{BB962C8B-B14F-4D97-AF65-F5344CB8AC3E}">
        <p14:creationId xmlns:p14="http://schemas.microsoft.com/office/powerpoint/2010/main" val="3991092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90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29</cp:revision>
  <dcterms:created xsi:type="dcterms:W3CDTF">2011-06-03T04:58:01Z</dcterms:created>
  <dcterms:modified xsi:type="dcterms:W3CDTF">2018-05-26T20:01:10Z</dcterms:modified>
</cp:coreProperties>
</file>