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2" autoAdjust="0"/>
    <p:restoredTop sz="86406" autoAdjust="0"/>
  </p:normalViewPr>
  <p:slideViewPr>
    <p:cSldViewPr>
      <p:cViewPr varScale="1">
        <p:scale>
          <a:sx n="99" d="100"/>
          <a:sy n="99" d="100"/>
        </p:scale>
        <p:origin x="69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32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59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2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1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0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37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4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7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2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56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1E239-13DD-48E0-B067-9B842A7777BA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59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105400"/>
          </a:xfrm>
          <a:noFill/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rtl="1">
              <a:lnSpc>
                <a:spcPct val="200000"/>
              </a:lnSpc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چون روحش در من کار کند</a:t>
            </a:r>
            <a:endParaRPr lang="fa-I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سرايم مانند داود (2)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سرايم . . . سرايم . . .</a:t>
            </a:r>
            <a:endParaRPr lang="fa-I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سرايم مانند داود (2)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52011143"/>
      </p:ext>
    </p:extLst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029200"/>
          </a:xfrm>
          <a:noFill/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چون روحش در من کار کند</a:t>
            </a:r>
            <a:endParaRPr lang="fa-I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خواهم گفت مانند دانیال (2) 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خواهم گفت. . . خواهم گفت. . .</a:t>
            </a:r>
            <a:endParaRPr lang="fa-I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خواهم گفت مانند دانیال (2)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06194452"/>
      </p:ext>
    </p:extLst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181600"/>
          </a:xfrm>
          <a:noFill/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چون روحش در من کار کند</a:t>
            </a:r>
            <a:endParaRPr lang="fa-I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اطاعت کنم چون مریم (2)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اطاعت. . . اطاعت. . .</a:t>
            </a:r>
            <a:endParaRPr lang="fa-I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اطاعت کنم چون مریم (2)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01627164"/>
      </p:ext>
    </p:extLst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105400"/>
          </a:xfrm>
          <a:noFill/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چون روحش در من کار کند</a:t>
            </a:r>
            <a:endParaRPr lang="fa-I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محبت کنم چون عيسی (2)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محبت . . . محبت . . .</a:t>
            </a:r>
            <a:endParaRPr lang="fa-I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محبت کنم چون عيسی (2)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0668721"/>
      </p:ext>
    </p:extLst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102</Words>
  <Application>Microsoft Office PowerPoint</Application>
  <PresentationFormat>نمایش روی صفحه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3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4</vt:i4>
      </vt:variant>
    </vt:vector>
  </HeadingPairs>
  <TitlesOfParts>
    <vt:vector size="8" baseType="lpstr">
      <vt:lpstr>Arial</vt:lpstr>
      <vt:lpstr>B Titr</vt:lpstr>
      <vt:lpstr>Calibri</vt:lpstr>
      <vt:lpstr>Office Theme</vt:lpstr>
      <vt:lpstr>ارائه PowerPoint</vt:lpstr>
      <vt:lpstr>ارائه PowerPoint</vt:lpstr>
      <vt:lpstr>ارائه PowerPoint</vt:lpstr>
      <vt:lpstr>ارائه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</dc:creator>
  <cp:lastModifiedBy>siamak pourkazemi</cp:lastModifiedBy>
  <cp:revision>3</cp:revision>
  <dcterms:created xsi:type="dcterms:W3CDTF">2011-05-14T06:34:24Z</dcterms:created>
  <dcterms:modified xsi:type="dcterms:W3CDTF">2018-10-25T18:10:11Z</dcterms:modified>
</cp:coreProperties>
</file>