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عشقی تازه در قلبم، ایجاد کن، خداوند،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تو را دائما، در کنارم ببینم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شوقي تازه، وجدی جدید، آواز تو، حیاتی نو؛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روحی تازه، قلبي جديد، قوت تو، خدمتی نو!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مسحي تازه، سری جدید، از گنج تو، رویایی نو؛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لمسی تازه، مهری جدید، از دست تو،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عطایی نو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رامین چنگیزی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54</cp:revision>
  <dcterms:created xsi:type="dcterms:W3CDTF">2011-06-03T04:58:01Z</dcterms:created>
  <dcterms:modified xsi:type="dcterms:W3CDTF">2018-05-27T07:02:09Z</dcterms:modified>
</cp:coreProperties>
</file>