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029200"/>
          </a:xfr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تمامی زمین خداوند را بسرایید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کارهای عظیم و جلالش را به مردم بازگو کنید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عظیم است قدرت و جلالش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شادی کنید خداوند سلطنت می‌‌کند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</Words>
  <Application>Microsoft Office PowerPoint</Application>
  <PresentationFormat>نمایش روی صفحه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</vt:i4>
      </vt:variant>
    </vt:vector>
  </HeadingPairs>
  <TitlesOfParts>
    <vt:vector size="5" baseType="lpstr">
      <vt:lpstr>Arial</vt:lpstr>
      <vt:lpstr>B Titr</vt:lpstr>
      <vt:lpstr>Calibri</vt:lpstr>
      <vt:lpstr>Office Theme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4</cp:revision>
  <dcterms:created xsi:type="dcterms:W3CDTF">2011-07-30T23:20:12Z</dcterms:created>
  <dcterms:modified xsi:type="dcterms:W3CDTF">2018-10-25T18:03:11Z</dcterms:modified>
</cp:coreProperties>
</file>