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 چه انجیر شکوفه نیاورد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میوه در موها یافت نشود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  <a:buFont typeface="Arial" pitchFamily="34" charset="0"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هللویا هللویا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4293961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 حاصل زیتون ضایع گردد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مزرعه‌ها آذوقه ندهند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5590497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هللویا هللویا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9924950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گله‌ها از آغل منقطع شوند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رمه ‌ها در طویله‌ها نباشند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6084922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هللویا  هللویا هللویا هللو هللویا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12771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49</Words>
  <Application>Microsoft Office PowerPoint</Application>
  <PresentationFormat>نمایش روی صفحه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11</cp:revision>
  <dcterms:created xsi:type="dcterms:W3CDTF">2011-07-30T23:20:12Z</dcterms:created>
  <dcterms:modified xsi:type="dcterms:W3CDTF">2018-10-25T18:03:00Z</dcterms:modified>
</cp:coreProperties>
</file>