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07C59-A33F-4E08-A9EE-DDD09B90BEAD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B169-86F8-4ED9-91D7-29ACE834F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4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6C75-2188-4CBE-902D-9CBA54AEFD88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F319-05D3-4C49-930C-EE04830FF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6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6576-3D6F-4987-A49E-23F2BA83856B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09E52-F171-44EB-9942-8E4B93071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7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206E9-B7A5-4158-B5FB-4D930172FC95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C69E6-ACDE-472E-B438-E01D4A531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3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2C2A7-EDB7-41FB-979C-A2FC64BF1DF8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ED612-4283-4191-8A4B-B1D8BB8A4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9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3DB-9DE5-4467-9721-D2F40A1B6AA7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31F71-2683-4464-A03E-65388E742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7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0A519-FDAA-483E-A7DF-3B114555C804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6358-C649-4032-A4DE-B1C8B129F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3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BCB1A-0455-4F9B-9182-8C36D371A85E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CB819-9411-43DC-A426-91DF31B59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6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725CD-30CE-4B5E-9617-5ECFB1D62E42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82A8-8592-46DB-B19C-5341F4190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CDE07-5999-4A3B-86EB-F98A4213F3F2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AA1B-E039-4A3C-85B4-4968BBC4D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0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9CA-D07D-4D44-9B56-36F433CBC66A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38B4-4387-4D1F-A311-611BC9CBE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FA194F-BAAF-4819-A4EA-A93EB88CB417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EDE8FF-F8E6-4D92-B829-48A5D5419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rtl="1">
              <a:lnSpc>
                <a:spcPct val="200000"/>
              </a:lnSpc>
              <a:buFont typeface="Arial" pitchFamily="34" charset="0"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وقتی‌ دل‌ شکسته‌ام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  <a:buFont typeface="Arial" pitchFamily="34" charset="0"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 گفتی‌ تو را پرستم  تو را پرستم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  <a:buFont typeface="Arial" pitchFamily="34" charset="0"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وقتی‌ در غم تنهایم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  <a:buFont typeface="Arial" pitchFamily="34" charset="0"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 گفتی‌ که من اینجایم  تو خداوندم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553957"/>
      </p:ext>
    </p:extLst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چون هستی‌ می‌‌توانی ‌ بر هر دردی درمانی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شاهم خداوندی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 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578322"/>
      </p:ext>
    </p:extLst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  تو خداوندی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  شاه شاهانی (۲)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6091067"/>
      </p:ext>
    </p:extLst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چون در دل‌ هراسانم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گفتی‌ نزدت می‌‌مانم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وقتی‌ که نا امیدم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گفتی‌ هستی‌ نویدم‌ ای خداوندم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3797895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چون هستی‌ می‌‌توانی ‌ بر هر دردی درمانی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شاهم خداوندی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 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3764296"/>
      </p:ext>
    </p:extLst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  تو خداوندی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  شاه شاهانی (۲)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29978"/>
      </p:ext>
    </p:extLst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شاد باش تو ‌ای دوست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 شاد باش تو‌ای دوست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شاد باش تو ‌ای دوست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چون او خداوند است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4236133"/>
      </p:ext>
    </p:extLst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  تو خداوندی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  شاه شاهانی (۲)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13721157"/>
      </p:ext>
    </p:extLst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109</Words>
  <Application>Microsoft Office PowerPoint</Application>
  <PresentationFormat>نمایش روی صفحه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3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8</vt:i4>
      </vt:variant>
    </vt:vector>
  </HeadingPairs>
  <TitlesOfParts>
    <vt:vector size="12" baseType="lpstr">
      <vt:lpstr>Arial</vt:lpstr>
      <vt:lpstr>B Titr</vt:lpstr>
      <vt:lpstr>Calibri</vt:lpstr>
      <vt:lpstr>Office Theme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siamak pourkazemi</cp:lastModifiedBy>
  <cp:revision>12</cp:revision>
  <dcterms:created xsi:type="dcterms:W3CDTF">2011-07-30T23:20:12Z</dcterms:created>
  <dcterms:modified xsi:type="dcterms:W3CDTF">2018-10-25T18:02:58Z</dcterms:modified>
</cp:coreProperties>
</file>