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rtl="1">
              <a:lnSpc>
                <a:spcPct val="200000"/>
              </a:lnSpc>
              <a:buFont typeface="Arial" pitchFamily="34" charset="0"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بیایید خداوند را بسراییم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شکر و سپاس بهر مهرش نماییم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هرکه روح دارد با ما بسراید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 دف و عود و مزمور و حمدش گوید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553957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حمد و جلال  برنام خداوند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در محبت و رحمت بی مانند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ملکوت و قدرت از آن توست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پدر و پسر و روح القدس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9606326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 ستاییمت چون فدیه نمودی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بهر نجات ما فرزندت دادی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قدوسی ، قدوس تسبیحت می خوانیم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شادی و دستک حمدت می گوییم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9147478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حمد و جلال  برنام خداوند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در محبت و رحمت بی مانند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ملکوت و قدرت از آن توست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پدر و پسر و روح القدس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5784080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روح و راستی تو را می پرستیم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مومنین او را سجده نماییم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هر که روح دارد بگذار بسراید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 بربط و دف و عود حمدش گوید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9332762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حمد و جلال  برنام خداوند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در محبت و رحمت بی مانند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ملکوت و قدرت از آن توست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پدر و پسر و روح القدس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9267634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150</Words>
  <Application>Microsoft Office PowerPoint</Application>
  <PresentationFormat>نمایش روی صفحه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6</vt:i4>
      </vt:variant>
    </vt:vector>
  </HeadingPairs>
  <TitlesOfParts>
    <vt:vector size="10" baseType="lpstr">
      <vt:lpstr>Arial</vt:lpstr>
      <vt:lpstr>B Titr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siamak pourkazemi</cp:lastModifiedBy>
  <cp:revision>13</cp:revision>
  <dcterms:created xsi:type="dcterms:W3CDTF">2011-07-30T23:20:12Z</dcterms:created>
  <dcterms:modified xsi:type="dcterms:W3CDTF">2018-10-25T18:02:57Z</dcterms:modified>
</cp:coreProperties>
</file>