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674" autoAdjust="0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07C59-A33F-4E08-A9EE-DDD09B90BEAD}" type="datetimeFigureOut">
              <a:rPr lang="en-US"/>
              <a:pPr>
                <a:defRPr/>
              </a:pPr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CB169-86F8-4ED9-91D7-29ACE834F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40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F6C75-2188-4CBE-902D-9CBA54AEFD88}" type="datetimeFigureOut">
              <a:rPr lang="en-US"/>
              <a:pPr>
                <a:defRPr/>
              </a:pPr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DF319-05D3-4C49-930C-EE04830FF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6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6576-3D6F-4987-A49E-23F2BA83856B}" type="datetimeFigureOut">
              <a:rPr lang="en-US"/>
              <a:pPr>
                <a:defRPr/>
              </a:pPr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09E52-F171-44EB-9942-8E4B93071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71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206E9-B7A5-4158-B5FB-4D930172FC95}" type="datetimeFigureOut">
              <a:rPr lang="en-US"/>
              <a:pPr>
                <a:defRPr/>
              </a:pPr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C69E6-ACDE-472E-B438-E01D4A531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38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2C2A7-EDB7-41FB-979C-A2FC64BF1DF8}" type="datetimeFigureOut">
              <a:rPr lang="en-US"/>
              <a:pPr>
                <a:defRPr/>
              </a:pPr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ED612-4283-4191-8A4B-B1D8BB8A4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9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793DB-9DE5-4467-9721-D2F40A1B6AA7}" type="datetimeFigureOut">
              <a:rPr lang="en-US"/>
              <a:pPr>
                <a:defRPr/>
              </a:pPr>
              <a:t>5/3/18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31F71-2683-4464-A03E-65388E742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77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0A519-FDAA-483E-A7DF-3B114555C804}" type="datetimeFigureOut">
              <a:rPr lang="en-US"/>
              <a:pPr>
                <a:defRPr/>
              </a:pPr>
              <a:t>5/3/18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56358-C649-4032-A4DE-B1C8B129F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31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BCB1A-0455-4F9B-9182-8C36D371A85E}" type="datetimeFigureOut">
              <a:rPr lang="en-US"/>
              <a:pPr>
                <a:defRPr/>
              </a:pPr>
              <a:t>5/3/18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CB819-9411-43DC-A426-91DF31B59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65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725CD-30CE-4B5E-9617-5ECFB1D62E42}" type="datetimeFigureOut">
              <a:rPr lang="en-US"/>
              <a:pPr>
                <a:defRPr/>
              </a:pPr>
              <a:t>5/3/18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682A8-8592-46DB-B19C-5341F4190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4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CDE07-5999-4A3B-86EB-F98A4213F3F2}" type="datetimeFigureOut">
              <a:rPr lang="en-US"/>
              <a:pPr>
                <a:defRPr/>
              </a:pPr>
              <a:t>5/3/18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CAA1B-E039-4A3C-85B4-4968BBC4D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0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8B9CA-D07D-4D44-9B56-36F433CBC66A}" type="datetimeFigureOut">
              <a:rPr lang="en-US"/>
              <a:pPr>
                <a:defRPr/>
              </a:pPr>
              <a:t>5/3/18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D38B4-4387-4D1F-A311-611BC9CBE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1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FA194F-BAAF-4819-A4EA-A93EB88CB417}" type="datetimeFigureOut">
              <a:rPr lang="en-US"/>
              <a:pPr>
                <a:defRPr/>
              </a:pPr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EDE8FF-F8E6-4D92-B829-48A5D5419C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879"/>
            <a:ext cx="9144000" cy="6858000"/>
          </a:xfrm>
        </p:spPr>
        <p:txBody>
          <a:bodyPr/>
          <a:lstStyle/>
          <a:p>
            <a:pPr algn="ctr"/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algn="ctr"/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algn="ctr"/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خواهم هر روز با تو راه روم</a:t>
            </a: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algn="ctr"/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صدایت را بشنوم</a:t>
            </a: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algn="ctr"/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مژدهٔ خوش نجاتت را</a:t>
            </a: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algn="ctr"/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همه جا رسانم</a:t>
            </a: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algn="ctr"/>
            <a:r>
              <a:rPr lang="fa-IR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(۲)</a:t>
            </a: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9553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سلطان </a:t>
            </a:r>
            <a:r>
              <a:rPr lang="ar-SA" sz="45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قلبم</a:t>
            </a: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</a:t>
            </a:r>
            <a:r>
              <a:rPr lang="ar-SA" sz="45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تویی</a:t>
            </a: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عیسی</a:t>
            </a: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مهر تو بی‌ همتا</a:t>
            </a: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خواهم هر روز با تو راه روم</a:t>
            </a: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</a:t>
            </a:r>
            <a:r>
              <a:rPr lang="ar-SA" sz="45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صدایت</a:t>
            </a: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</a:t>
            </a:r>
            <a:r>
              <a:rPr lang="ar-SA" sz="45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بشنوم</a:t>
            </a:r>
            <a:endParaRPr lang="ar-SA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(۲)</a:t>
            </a: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1639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چون اراده ات را نجویم</a:t>
            </a: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ببخش مرا مسیحم</a:t>
            </a: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خواهم سویت شتابان دوم</a:t>
            </a: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با تو راه روم</a:t>
            </a:r>
          </a:p>
          <a:p>
            <a:pPr marL="0" indent="0" algn="ctr">
              <a:buNone/>
            </a:pPr>
            <a:r>
              <a:rPr lang="ar-SA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(۲)</a:t>
            </a: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0607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سلطان قلبم توئی عیسی</a:t>
            </a: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مهر تو بی‌ همتا</a:t>
            </a: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خواهم هر روز با تو راه روم</a:t>
            </a: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</a:t>
            </a:r>
            <a:r>
              <a:rPr lang="ar-SA" sz="45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صدایت</a:t>
            </a: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</a:t>
            </a:r>
            <a:r>
              <a:rPr lang="ar-SA" sz="45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بشنوم</a:t>
            </a:r>
            <a:endParaRPr lang="ar-SA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r>
              <a:rPr lang="ar-SA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(۲)</a:t>
            </a: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1639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چون اراده ات را نجویم</a:t>
            </a: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ببخش مرا مسیحم</a:t>
            </a: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خواهم سویت شتابان دوم</a:t>
            </a: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با تو راه روم</a:t>
            </a:r>
          </a:p>
          <a:p>
            <a:pPr marL="0" indent="0" algn="ctr">
              <a:buNone/>
            </a:pPr>
            <a:r>
              <a:rPr lang="ar-SA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(۲)</a:t>
            </a: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68132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108</Words>
  <Application>Microsoft Macintosh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Microsoft Office User</cp:lastModifiedBy>
  <cp:revision>19</cp:revision>
  <dcterms:created xsi:type="dcterms:W3CDTF">2011-07-30T23:20:12Z</dcterms:created>
  <dcterms:modified xsi:type="dcterms:W3CDTF">2018-05-03T14:12:24Z</dcterms:modified>
</cp:coreProperties>
</file>