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القدس تازه کن روحم با لمس خود</a:t>
            </a:r>
            <a:b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روشن کن، افکار مرا با نور خود</a:t>
            </a:r>
            <a:br>
              <a:rPr lang="ar-SA" sz="4500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پر نما قلب مرا از نيکويی ات</a:t>
            </a:r>
            <a:br>
              <a:rPr lang="ar-SA" sz="4500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سيراب نما از نهر آب حيات</a:t>
            </a:r>
          </a:p>
          <a:p>
            <a:r>
              <a:rPr lang="ar-SA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(۲)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جلال بر تو پدر بهر روح القدس،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جلال ای خداوند بهر روح پاکت</a:t>
            </a:r>
            <a:b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جلال بر تو پدر بهر روح القدس،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جلال بر تو جلال برتو پدر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025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هللوياه</a:t>
            </a: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هللوياه</a:t>
            </a: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هللوياه</a:t>
            </a: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هللوياه 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هللوياه</a:t>
            </a: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هللوياه</a:t>
            </a: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هللوياه</a:t>
            </a: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هللوياه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264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القدس تازه کن روحم با قدرتت</a:t>
            </a:r>
            <a:b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القدس زندگيم را تبديل نما</a:t>
            </a:r>
            <a:b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القدس جاری کن مهر منجيم را</a:t>
            </a:r>
            <a:b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القدس </a:t>
            </a:r>
            <a:r>
              <a:rPr lang="ar-SA" sz="45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لبریز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ar-SA" sz="45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کن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ar-SA" sz="45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ar-SA" sz="45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کلامت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897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جلال بر تو پدر بهر روح القدس،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جلال ای خداوند بهر روح پاکت</a:t>
            </a:r>
            <a:b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جلال بر تو پدر بهر روح القدس،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جلال بر تو جلال برتو پدر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162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هللوياه</a:t>
            </a: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هللوياه</a:t>
            </a: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هللوياه</a:t>
            </a: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هللوياه 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هللوياه</a:t>
            </a: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هللوياه</a:t>
            </a: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هللوياه</a:t>
            </a: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هللوياه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826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73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Microsoft Office User</cp:lastModifiedBy>
  <cp:revision>13</cp:revision>
  <dcterms:created xsi:type="dcterms:W3CDTF">2011-07-30T23:20:12Z</dcterms:created>
  <dcterms:modified xsi:type="dcterms:W3CDTF">2018-05-03T14:07:48Z</dcterms:modified>
</cp:coreProperties>
</file>