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5/3/18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تکميل کرد او پيروزی را،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عيسی منجی است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خون خود خريد ما را، او خداوند است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اوه </a:t>
            </a:r>
            <a:r>
              <a:rPr lang="fa-IR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او اجر جاودانی ماست</a:t>
            </a:r>
          </a:p>
          <a:p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سراییم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عيسی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خداوند عيسی خداوند عيسی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عيسی خداوند عيسی خداوند عيسی خداوند 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 در قلبم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140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هللوياه٬ هللوياه٬ هللوياه٬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هللوياه٬ هللوياه٬ هللوياه٬ 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 در قلبم</a:t>
            </a:r>
          </a:p>
          <a:p>
            <a:pPr marL="0" indent="0" algn="ctr">
              <a:buNone/>
            </a:pPr>
            <a:r>
              <a:rPr lang="fa-IR" sz="4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761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تکميل کرد او پيروزی را،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عيسی منجی است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خون خود خريد ما را، او خداوند است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اوه </a:t>
            </a:r>
            <a:r>
              <a:rPr lang="fa-IR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</a:t>
            </a: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او اجر جاودانی ماست</a:t>
            </a:r>
          </a:p>
          <a:p>
            <a:r>
              <a:rPr lang="fa-IR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252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سراییم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عيسی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خداوند عيسی خداوند عيسی </a:t>
            </a:r>
            <a:r>
              <a:rPr lang="ar-SA" sz="4500" b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</a:t>
            </a: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عيسی خداوند عيسی خداوند عيسی خداوند </a:t>
            </a:r>
            <a:b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ar-SA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 در قلبم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625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marL="0" indent="0" algn="ctr">
              <a:buNone/>
            </a:pP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هللوياه٬ هللوياه٬ هللوياه٬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هللوياه٬ هللوياه٬ هللوياه٬ </a:t>
            </a:r>
            <a:b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</a:br>
            <a:r>
              <a:rPr lang="fa-IR" sz="45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اوست در قلبم</a:t>
            </a:r>
          </a:p>
          <a:p>
            <a:pPr marL="0" indent="0" algn="ctr">
              <a:buNone/>
            </a:pPr>
            <a:r>
              <a:rPr lang="fa-IR" sz="4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  <a:endParaRPr lang="en-US" sz="45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003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Microsoft Office User</cp:lastModifiedBy>
  <cp:revision>19</cp:revision>
  <dcterms:created xsi:type="dcterms:W3CDTF">2011-07-30T23:20:12Z</dcterms:created>
  <dcterms:modified xsi:type="dcterms:W3CDTF">2018-05-03T14:41:16Z</dcterms:modified>
</cp:coreProperties>
</file>