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029200"/>
          </a:xfr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rtl="1">
              <a:lnSpc>
                <a:spcPct val="200000"/>
              </a:lnSpc>
              <a:buFont typeface="Arial" pitchFamily="34" charset="0"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عیسی، با مرگت،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لعنت و موت را برداشتی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مسیح، شاه من،</a:t>
            </a:r>
            <a:b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</a:b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خونت مرا شستی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53000"/>
          </a:xfrm>
          <a:noFill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صلیب </a:t>
            </a:r>
            <a:r>
              <a:rPr lang="fa-I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جلجتا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</a:t>
            </a:r>
            <a:b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</a:b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عشقت را ثابت کردی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روز سوم پس از مرگ،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	</a:t>
            </a:r>
            <a:b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</a:b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خداوندم قیام کردی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7196520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تمام شد، مسیح برخاست،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از مردگان او قیام کرد (2)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1519598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35</Words>
  <Application>Microsoft Office PowerPoint</Application>
  <PresentationFormat>نمایش روی صفحه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3</vt:i4>
      </vt:variant>
    </vt:vector>
  </HeadingPairs>
  <TitlesOfParts>
    <vt:vector size="7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siamak pourkazemi</cp:lastModifiedBy>
  <cp:revision>16</cp:revision>
  <dcterms:created xsi:type="dcterms:W3CDTF">2011-07-30T23:20:12Z</dcterms:created>
  <dcterms:modified xsi:type="dcterms:W3CDTF">2018-10-25T18:10:12Z</dcterms:modified>
</cp:coreProperties>
</file>