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399"/>
            <a:ext cx="9144000" cy="5334001"/>
          </a:xfr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rtl="1">
              <a:lnSpc>
                <a:spcPct val="200000"/>
              </a:lnSpc>
              <a:buFont typeface="Arial" pitchFamily="34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تولد يافت نور جهان،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عيسی مسيح منجيمان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آمد ما را نجات بخشد،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خواست پدر انجام دهد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29200"/>
          </a:xfr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آييد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هم سرود </a:t>
            </a:r>
            <a:r>
              <a:rPr lang="fa-I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خوانيم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نام او را برافرازيم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گرد آييم با هم در صفا،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زيرا امروز روز شاديست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5731406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029200"/>
          </a:xfr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گفت که من با تو هستم،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من بمان دوستت دارم</a:t>
            </a:r>
            <a:b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</a:b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بار من هم سبک است،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يوغ من بس </a:t>
            </a:r>
            <a:r>
              <a:rPr lang="fa-I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شيرين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3608833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181600"/>
          </a:xfr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آييد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هم سرود </a:t>
            </a:r>
            <a:r>
              <a:rPr lang="fa-I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خوانيم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نام او را برافرازيم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گرد آييم با هم در صفا،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زيرا امروز روز شاديست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6055805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181600"/>
          </a:xfr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وعده داده بر می گردد،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ما را نزد خود می برد</a:t>
            </a:r>
            <a:b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</a:b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 ما بخشد قلبی تازه،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دعا کنيم، ما هر روزه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8406989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181600"/>
          </a:xfr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آييد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هم سرود </a:t>
            </a:r>
            <a:r>
              <a:rPr lang="fa-IR" sz="4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خوانيم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نام او را برافرازيم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گرد آييم با هم در صفا،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زيرا امروز روز شاديست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4599939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116</Words>
  <Application>Microsoft Office PowerPoint</Application>
  <PresentationFormat>نمایش روی صفحه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6</vt:i4>
      </vt:variant>
    </vt:vector>
  </HeadingPairs>
  <TitlesOfParts>
    <vt:vector size="10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siamak pourkazemi</cp:lastModifiedBy>
  <cp:revision>17</cp:revision>
  <dcterms:created xsi:type="dcterms:W3CDTF">2011-07-30T23:20:12Z</dcterms:created>
  <dcterms:modified xsi:type="dcterms:W3CDTF">2018-10-25T18:10:09Z</dcterms:modified>
</cp:coreProperties>
</file>