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451CC-31C2-409E-8D7F-13D02867CAA0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4AD7C-063C-41A7-AEE3-CB9147C34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1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4AD7C-063C-41A7-AEE3-CB9147C346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4AD7C-063C-41A7-AEE3-CB9147C346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5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1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6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6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6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4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8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7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0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7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1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2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0D8C5-93A1-4710-8689-0A63963E2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9F01-CB99-44DB-B6CE-A5385F41A5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3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66800" y="1524000"/>
            <a:ext cx="10744729" cy="78514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به قدس های تو داخل شده ام </a:t>
            </a:r>
            <a:endParaRPr lang="en-US" sz="6000" b="0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  <a:p>
            <a:pPr>
              <a:lnSpc>
                <a:spcPct val="100000"/>
              </a:lnSpc>
            </a:pP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  تا بینم جمال چهره ات</a:t>
            </a:r>
          </a:p>
          <a:p>
            <a:pPr>
              <a:lnSpc>
                <a:spcPct val="100000"/>
              </a:lnSpc>
            </a:pP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با خون بره آمده ام       </a:t>
            </a:r>
            <a:endParaRPr lang="en-US" sz="6000" b="0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  <a:p>
            <a:pPr>
              <a:lnSpc>
                <a:spcPct val="100000"/>
              </a:lnSpc>
            </a:pP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پر شوم  ز آتش </a:t>
            </a:r>
            <a:r>
              <a:rPr lang="fa-IR" sz="6000" b="0" spc="-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روحت</a:t>
            </a:r>
            <a:endParaRPr lang="fa-IR" sz="6000" b="0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044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8045"/>
            <a:ext cx="8839200" cy="6781800"/>
          </a:xfrm>
        </p:spPr>
        <p:txBody>
          <a:bodyPr>
            <a:noAutofit/>
          </a:bodyPr>
          <a:lstStyle/>
          <a:p>
            <a:pPr rtl="1">
              <a:lnSpc>
                <a:spcPct val="100000"/>
              </a:lnSpc>
            </a:pPr>
            <a:r>
              <a:rPr lang="fa-IR" sz="5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ای معبود من محبوب من (2)</a:t>
            </a:r>
            <a:br>
              <a:rPr lang="en-US" sz="5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نام تو قدوس است</a:t>
            </a:r>
            <a:br>
              <a:rPr lang="en-US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 قدوس یاه</a:t>
            </a:r>
            <a:b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(2)</a:t>
            </a:r>
            <a:b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با قلبی باز،با قلبی باز</a:t>
            </a:r>
            <a:b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مشتاق ملاقات تو هستم </a:t>
            </a:r>
            <a:r>
              <a:rPr lang="fa-IR" sz="52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(2)</a:t>
            </a:r>
            <a:b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endParaRPr lang="en-US" sz="52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195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1752600"/>
            <a:ext cx="10134600" cy="4114800"/>
          </a:xfrm>
        </p:spPr>
        <p:txBody>
          <a:bodyPr>
            <a:noAutofit/>
          </a:bodyPr>
          <a:lstStyle/>
          <a:p>
            <a:pPr algn="ctr"/>
            <a:r>
              <a:rPr lang="fa-IR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ای معبود من محبوب من (2)</a:t>
            </a:r>
            <a:br>
              <a:rPr lang="en-US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br>
              <a:rPr lang="en-US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br>
              <a:rPr lang="en-US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4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نام تو قدوس است قدوس یاه</a:t>
            </a:r>
            <a:br>
              <a:rPr lang="fa-IR" sz="54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48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(2)</a:t>
            </a:r>
            <a:br>
              <a:rPr lang="en-US" sz="4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endParaRPr lang="en-US" sz="4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34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66800" y="1524000"/>
            <a:ext cx="10744729" cy="78514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به قدس های تو داخل شده ام </a:t>
            </a:r>
            <a:endParaRPr lang="en-US" sz="6000" b="0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  <a:p>
            <a:pPr>
              <a:lnSpc>
                <a:spcPct val="100000"/>
              </a:lnSpc>
            </a:pP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از طریق خون عیسی</a:t>
            </a:r>
          </a:p>
          <a:p>
            <a:pPr>
              <a:lnSpc>
                <a:spcPct val="100000"/>
              </a:lnSpc>
            </a:pP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تنها بهر پرستش تو</a:t>
            </a:r>
            <a:endParaRPr lang="en-US" sz="6000" b="0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  <a:p>
            <a:pPr>
              <a:lnSpc>
                <a:spcPct val="100000"/>
              </a:lnSpc>
            </a:pP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بهر </a:t>
            </a:r>
            <a:r>
              <a:rPr lang="fa-IR" sz="6000" b="0" spc="-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اکرام</a:t>
            </a: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 و </a:t>
            </a:r>
            <a:r>
              <a:rPr lang="fa-IR" sz="6000" b="0" spc="-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حمدت</a:t>
            </a:r>
            <a:r>
              <a:rPr lang="fa-IR" sz="6000" b="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 خدا</a:t>
            </a:r>
          </a:p>
        </p:txBody>
      </p:sp>
    </p:spTree>
    <p:extLst>
      <p:ext uri="{BB962C8B-B14F-4D97-AF65-F5344CB8AC3E}">
        <p14:creationId xmlns:p14="http://schemas.microsoft.com/office/powerpoint/2010/main" val="34060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8045"/>
            <a:ext cx="8839200" cy="6781800"/>
          </a:xfrm>
        </p:spPr>
        <p:txBody>
          <a:bodyPr>
            <a:noAutofit/>
          </a:bodyPr>
          <a:lstStyle/>
          <a:p>
            <a:pPr rtl="1">
              <a:lnSpc>
                <a:spcPct val="100000"/>
              </a:lnSpc>
            </a:pPr>
            <a:r>
              <a:rPr lang="fa-IR" sz="5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ای معبود من محبوب من (2)</a:t>
            </a:r>
            <a:br>
              <a:rPr lang="en-US" sz="5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نام تو قدوس است</a:t>
            </a:r>
            <a:br>
              <a:rPr lang="en-US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 قدوس یاه</a:t>
            </a:r>
            <a:b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(2)</a:t>
            </a:r>
            <a:b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با قلبی باز،با قلبی باز</a:t>
            </a:r>
            <a:b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مشتاق ملاقات تو هستم </a:t>
            </a:r>
            <a:r>
              <a:rPr lang="fa-IR" sz="52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(2)</a:t>
            </a:r>
            <a:br>
              <a:rPr lang="fa-IR" sz="5200" b="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</a:br>
            <a:endParaRPr lang="en-US" sz="52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33499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69</Words>
  <Application>Microsoft Macintosh PowerPoint</Application>
  <PresentationFormat>On-screen Show (4:3)</PresentationFormat>
  <Paragraphs>13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 Farnaz</vt:lpstr>
      <vt:lpstr>Calibri</vt:lpstr>
      <vt:lpstr>Calibri Light</vt:lpstr>
      <vt:lpstr>Titr</vt:lpstr>
      <vt:lpstr>1_Office Theme</vt:lpstr>
      <vt:lpstr>PowerPoint Presentation</vt:lpstr>
      <vt:lpstr>ای معبود من محبوب من (2) نام تو قدوس است  قدوس یاه (2) با قلبی باز،با قلبی باز مشتاق ملاقات تو هستم (2) </vt:lpstr>
      <vt:lpstr>ای معبود من محبوب من (2)   نام تو قدوس است قدوس یاه (2) </vt:lpstr>
      <vt:lpstr>PowerPoint Presentation</vt:lpstr>
      <vt:lpstr>ای معبود من محبوب من (2) نام تو قدوس است  قدوس یاه (2) با قلبی باز،با قلبی باز مشتاق ملاقات تو هستم (2) 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Soroush</dc:creator>
  <cp:lastModifiedBy>Microsoft Office User</cp:lastModifiedBy>
  <cp:revision>28</cp:revision>
  <dcterms:created xsi:type="dcterms:W3CDTF">2015-09-14T06:13:12Z</dcterms:created>
  <dcterms:modified xsi:type="dcterms:W3CDTF">2018-05-03T13:48:38Z</dcterms:modified>
</cp:coreProperties>
</file>