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131" d="100"/>
          <a:sy n="131" d="100"/>
        </p:scale>
        <p:origin x="13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6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9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4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2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1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2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7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41B8-B827-4410-8EC5-DD5ED1E3EBA9}" type="datetimeFigureOut">
              <a:rPr lang="en-US" smtClean="0"/>
              <a:pPr/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F6B40-A672-481F-95EC-F0B215654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1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6857999"/>
          </a:xfrm>
        </p:spPr>
        <p:txBody>
          <a:bodyPr anchor="ctr"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ماه تابان ، خورشید نوران 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چرخ فلک ، ای باد و باران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کوه بلند ، رنگین و کمان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وعده بداده بهر انسان </a:t>
            </a:r>
            <a:endParaRPr lang="en-US" sz="4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382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هست خالق ما ، او هست یزدان ما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اسم او همیشه بر زبان ما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هست خالق ما ، یار و یاور ما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لطف و محبتش همیشه بر ما</a:t>
            </a:r>
            <a:endParaRPr lang="en-US" sz="4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659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402697" y="3798909"/>
            <a:ext cx="8071834" cy="8693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0"/>
            <a:ext cx="9143999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، عیسی 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اوست مسیح ما فرزند خالق ما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اوست آقای ما ، تا آخر کنار ما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مسیحاست ، او عیساست ،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عیسای مسیحاست.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309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6857999"/>
          </a:xfrm>
        </p:spPr>
        <p:txBody>
          <a:bodyPr anchor="ctr"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ماه تابان ، خورشید نوران 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چرخ فلک ، ای باد و باران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کوه بلند ، رنگین و کمان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وعده بداده بهر انسان </a:t>
            </a:r>
            <a:endParaRPr lang="en-US" sz="4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960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anchor="ctr"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هست خالق ما ، او هست یزدان ما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اسم او همیشه بر زبان ما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هست خالق ما ، یار و یاور ما</a:t>
            </a:r>
            <a:br>
              <a:rPr lang="en-US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لطف و محبتش همیشه بر ما</a:t>
            </a:r>
            <a:endParaRPr lang="en-US" sz="4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272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402697" y="3798909"/>
            <a:ext cx="8071834" cy="8693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0"/>
            <a:ext cx="9143999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، عیسی 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اوست مسیح ما فرزند خالق ما</a:t>
            </a:r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اوست آقای ما ، تا آخر کنار ما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b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مسیحاست ، او عیساست ، 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 عیسای مسیحاست.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280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4- mesle barane bahar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36</Words>
  <Application>Microsoft Macintosh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Farnaz</vt:lpstr>
      <vt:lpstr>Calibri</vt:lpstr>
      <vt:lpstr>Calibri Light</vt:lpstr>
      <vt:lpstr>4- mesle barane bahari</vt:lpstr>
      <vt:lpstr>ای ماه تابان ، خورشید نوران  ای چرخ فلک ، ای باد و باران ای کوه بلند ، رنگین و کمان ای وعده بداده بهر انسان </vt:lpstr>
      <vt:lpstr>او هست خالق ما ، او هست یزدان ما اسم او همیشه بر زبان ما او هست خالق ما ، یار و یاور ما لطف و محبتش همیشه بر ما</vt:lpstr>
      <vt:lpstr>PowerPoint Presentation</vt:lpstr>
      <vt:lpstr>ای ماه تابان ، خورشید نوران  ای چرخ فلک ، ای باد و باران ای کوه بلند ، رنگین و کمان ای وعده بداده بهر انسان </vt:lpstr>
      <vt:lpstr>او هست خالق ما ، او هست یزدان ما اسم او همیشه بر زبان ما او هست خالق ما ، یار و یاور ما لطف و محبتش همیشه بر ما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ماه تابان ، خورشید نوران ، ای چرخ فلک ، ای باد و باران ای کوه بلند ، رنگین و کمان ، ای وعده بداده بهر انسان   او هست خالق ما ، او هست یزدان ما ، اسم او همیشه بر زبان ما او هست خالق ما ، یار و یاور ما ، لطف و محبتش همیشه بر ما   عیسی ، عیسی  عیسی اوست مسیح ما فرزند خالق ما.   عیسی اوست آقای ما ، تا آخر کنار ما مسیحاست ، او عیسی است ، او عیسای مسیحاست.</dc:title>
  <dc:creator>Donya</dc:creator>
  <cp:lastModifiedBy>Microsoft Office User</cp:lastModifiedBy>
  <cp:revision>16</cp:revision>
  <dcterms:created xsi:type="dcterms:W3CDTF">2014-01-24T10:57:37Z</dcterms:created>
  <dcterms:modified xsi:type="dcterms:W3CDTF">2018-05-03T14:39:34Z</dcterms:modified>
</cp:coreProperties>
</file>