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74" autoAdjust="0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78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26B909-2F6A-46C8-AEF8-20AD86D6EBDC}" type="datetimeFigureOut">
              <a:rPr lang="en-US" smtClean="0"/>
              <a:pPr/>
              <a:t>5/3/18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B1B32A-D189-462B-9D35-478FE33A2D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520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0AE37-24EA-44E2-ADD3-3415E94F2E49}" type="datetimeFigureOut">
              <a:rPr lang="en-US" smtClean="0"/>
              <a:pPr/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35903-B8F3-4607-AAF5-076F626207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37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0AE37-24EA-44E2-ADD3-3415E94F2E49}" type="datetimeFigureOut">
              <a:rPr lang="en-US" smtClean="0"/>
              <a:pPr/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35903-B8F3-4607-AAF5-076F626207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164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0AE37-24EA-44E2-ADD3-3415E94F2E49}" type="datetimeFigureOut">
              <a:rPr lang="en-US" smtClean="0"/>
              <a:pPr/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35903-B8F3-4607-AAF5-076F626207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335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0AE37-24EA-44E2-ADD3-3415E94F2E49}" type="datetimeFigureOut">
              <a:rPr lang="en-US" smtClean="0"/>
              <a:pPr/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35903-B8F3-4607-AAF5-076F626207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06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0AE37-24EA-44E2-ADD3-3415E94F2E49}" type="datetimeFigureOut">
              <a:rPr lang="en-US" smtClean="0"/>
              <a:pPr/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35903-B8F3-4607-AAF5-076F626207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735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0AE37-24EA-44E2-ADD3-3415E94F2E49}" type="datetimeFigureOut">
              <a:rPr lang="en-US" smtClean="0"/>
              <a:pPr/>
              <a:t>5/3/18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35903-B8F3-4607-AAF5-076F626207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099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0AE37-24EA-44E2-ADD3-3415E94F2E49}" type="datetimeFigureOut">
              <a:rPr lang="en-US" smtClean="0"/>
              <a:pPr/>
              <a:t>5/3/18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35903-B8F3-4607-AAF5-076F626207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74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0AE37-24EA-44E2-ADD3-3415E94F2E49}" type="datetimeFigureOut">
              <a:rPr lang="en-US" smtClean="0"/>
              <a:pPr/>
              <a:t>5/3/18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35903-B8F3-4607-AAF5-076F626207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48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0AE37-24EA-44E2-ADD3-3415E94F2E49}" type="datetimeFigureOut">
              <a:rPr lang="en-US" smtClean="0"/>
              <a:pPr/>
              <a:t>5/3/18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35903-B8F3-4607-AAF5-076F626207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180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0AE37-24EA-44E2-ADD3-3415E94F2E49}" type="datetimeFigureOut">
              <a:rPr lang="en-US" smtClean="0"/>
              <a:pPr/>
              <a:t>5/3/18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35903-B8F3-4607-AAF5-076F626207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252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0AE37-24EA-44E2-ADD3-3415E94F2E49}" type="datetimeFigureOut">
              <a:rPr lang="en-US" smtClean="0"/>
              <a:pPr/>
              <a:t>5/3/18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35903-B8F3-4607-AAF5-076F626207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87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0AE37-24EA-44E2-ADD3-3415E94F2E49}" type="datetimeFigureOut">
              <a:rPr lang="en-US" smtClean="0"/>
              <a:pPr/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35903-B8F3-4607-AAF5-076F626207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268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fa-IR" sz="4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B Farnaz" panose="00000400000000000000" pitchFamily="2" charset="-78"/>
              </a:rPr>
              <a:t>پیروزی هست ، آزادی هست</a:t>
            </a:r>
            <a:br>
              <a:rPr lang="fa-IR" sz="4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B Farnaz" panose="00000400000000000000" pitchFamily="2" charset="-78"/>
              </a:rPr>
            </a:br>
            <a:r>
              <a:rPr lang="fa-IR" sz="4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B Farnaz" panose="00000400000000000000" pitchFamily="2" charset="-78"/>
              </a:rPr>
              <a:t>پیروزی در نام تو عیسی</a:t>
            </a:r>
            <a:br>
              <a:rPr lang="fa-IR" sz="4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B Farnaz" panose="00000400000000000000" pitchFamily="2" charset="-78"/>
              </a:rPr>
            </a:br>
            <a:r>
              <a:rPr lang="fa-IR" sz="4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B Farnaz" panose="00000400000000000000" pitchFamily="2" charset="-78"/>
              </a:rPr>
              <a:t>پر جلال است ، پر قدرت است</a:t>
            </a:r>
            <a:br>
              <a:rPr lang="fa-IR" sz="4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B Farnaz" panose="00000400000000000000" pitchFamily="2" charset="-78"/>
              </a:rPr>
            </a:br>
            <a:r>
              <a:rPr lang="fa-IR" sz="4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B Farnaz" panose="00000400000000000000" pitchFamily="2" charset="-78"/>
              </a:rPr>
              <a:t>پر جلال تنها نام تو عیسی</a:t>
            </a:r>
            <a:endParaRPr lang="en-US" sz="48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  <a:cs typeface="B Farnaz" panose="000004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-2276"/>
            <a:ext cx="9144000" cy="686027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fa-IR" sz="5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B Farnaz" panose="00000400000000000000" pitchFamily="2" charset="-78"/>
              </a:rPr>
              <a:t>چون ترسان شوم</a:t>
            </a:r>
            <a:br>
              <a:rPr lang="fa-IR" sz="5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B Farnaz" panose="00000400000000000000" pitchFamily="2" charset="-78"/>
              </a:rPr>
            </a:br>
            <a:r>
              <a:rPr lang="fa-IR" sz="5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B Farnaz" panose="00000400000000000000" pitchFamily="2" charset="-78"/>
              </a:rPr>
              <a:t>جانم خم شود </a:t>
            </a:r>
            <a:br>
              <a:rPr lang="fa-IR" sz="5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B Farnaz" panose="00000400000000000000" pitchFamily="2" charset="-78"/>
              </a:rPr>
            </a:br>
            <a:r>
              <a:rPr lang="fa-IR" sz="5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B Farnaz" panose="00000400000000000000" pitchFamily="2" charset="-78"/>
              </a:rPr>
              <a:t>باز در تو ظفر خواهم یافت</a:t>
            </a:r>
            <a:endParaRPr lang="en-US" sz="54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  <a:cs typeface="B Farnaz" panose="000004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B Farnaz" panose="00000400000000000000" pitchFamily="2" charset="-78"/>
              </a:rPr>
              <a:t>آنگه سرایم ، بازهم سرایم </a:t>
            </a:r>
            <a:br>
              <a:rPr lang="fa-IR" sz="4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B Farnaz" panose="00000400000000000000" pitchFamily="2" charset="-78"/>
              </a:rPr>
            </a:br>
            <a:r>
              <a:rPr lang="fa-IR" sz="4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B Farnaz" panose="00000400000000000000" pitchFamily="2" charset="-78"/>
              </a:rPr>
              <a:t>پیروزی هست    </a:t>
            </a:r>
            <a:br>
              <a:rPr lang="fa-IR" sz="4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B Farnaz" panose="00000400000000000000" pitchFamily="2" charset="-78"/>
              </a:rPr>
            </a:br>
            <a:r>
              <a:rPr lang="fa-IR" sz="4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B Farnaz" panose="00000400000000000000" pitchFamily="2" charset="-78"/>
              </a:rPr>
              <a:t>در نام تو عیسی</a:t>
            </a:r>
            <a:endParaRPr lang="en-US" sz="48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  <a:cs typeface="B Farnaz" panose="000004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13648"/>
            <a:ext cx="9126940" cy="6844352"/>
          </a:xfrm>
        </p:spPr>
        <p:txBody>
          <a:bodyPr>
            <a:norm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B Farnaz" panose="00000400000000000000" pitchFamily="2" charset="-78"/>
              </a:rPr>
              <a:t>آنگه سرایم ، بازهم سرایم </a:t>
            </a:r>
            <a:br>
              <a:rPr lang="fa-IR" sz="4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B Farnaz" panose="00000400000000000000" pitchFamily="2" charset="-78"/>
              </a:rPr>
            </a:br>
            <a:r>
              <a:rPr lang="fa-IR" sz="4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B Farnaz" panose="00000400000000000000" pitchFamily="2" charset="-78"/>
              </a:rPr>
              <a:t>پیروزی هست    </a:t>
            </a:r>
            <a:br>
              <a:rPr lang="fa-IR" sz="4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B Farnaz" panose="00000400000000000000" pitchFamily="2" charset="-78"/>
              </a:rPr>
            </a:br>
            <a:r>
              <a:rPr lang="fa-IR" sz="4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B Farnaz" panose="00000400000000000000" pitchFamily="2" charset="-78"/>
              </a:rPr>
              <a:t>در نام تو عیسی</a:t>
            </a:r>
            <a:endParaRPr lang="en-US" sz="48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83433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3451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fa-IR" sz="4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B Farnaz" panose="00000400000000000000" pitchFamily="2" charset="-78"/>
              </a:rPr>
              <a:t>پیروزی هست ، آزادی هست</a:t>
            </a:r>
            <a:br>
              <a:rPr lang="fa-IR" sz="4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B Farnaz" panose="00000400000000000000" pitchFamily="2" charset="-78"/>
              </a:rPr>
            </a:br>
            <a:r>
              <a:rPr lang="fa-IR" sz="4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B Farnaz" panose="00000400000000000000" pitchFamily="2" charset="-78"/>
              </a:rPr>
              <a:t>پیروزی در نام تو عیسی</a:t>
            </a:r>
            <a:br>
              <a:rPr lang="fa-IR" sz="4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B Farnaz" panose="00000400000000000000" pitchFamily="2" charset="-78"/>
              </a:rPr>
            </a:br>
            <a:r>
              <a:rPr lang="fa-IR" sz="4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B Farnaz" panose="00000400000000000000" pitchFamily="2" charset="-78"/>
              </a:rPr>
              <a:t>پر جلال است ، پر قدرت است</a:t>
            </a:r>
            <a:br>
              <a:rPr lang="fa-IR" sz="4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B Farnaz" panose="00000400000000000000" pitchFamily="2" charset="-78"/>
              </a:rPr>
            </a:br>
            <a:r>
              <a:rPr lang="fa-IR" sz="4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B Farnaz" panose="00000400000000000000" pitchFamily="2" charset="-78"/>
              </a:rPr>
              <a:t>پر جلال تنها نام تو عیسی</a:t>
            </a:r>
            <a:endParaRPr lang="en-US" sz="48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72038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fa-IR" sz="5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B Farnaz" panose="00000400000000000000" pitchFamily="2" charset="-78"/>
              </a:rPr>
              <a:t>چون ترسان شوم</a:t>
            </a:r>
            <a:br>
              <a:rPr lang="fa-IR" sz="5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B Farnaz" panose="00000400000000000000" pitchFamily="2" charset="-78"/>
              </a:rPr>
            </a:br>
            <a:r>
              <a:rPr lang="fa-IR" sz="5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B Farnaz" panose="00000400000000000000" pitchFamily="2" charset="-78"/>
              </a:rPr>
              <a:t>جانم خم شود </a:t>
            </a:r>
            <a:br>
              <a:rPr lang="fa-IR" sz="5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B Farnaz" panose="00000400000000000000" pitchFamily="2" charset="-78"/>
              </a:rPr>
            </a:br>
            <a:r>
              <a:rPr lang="fa-IR" sz="5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B Farnaz" panose="00000400000000000000" pitchFamily="2" charset="-78"/>
              </a:rPr>
              <a:t>باز در تو ظفر خواهم یافت</a:t>
            </a:r>
            <a:endParaRPr lang="en-US" sz="54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44179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36039" cy="6858000"/>
          </a:xfrm>
        </p:spPr>
        <p:txBody>
          <a:bodyPr>
            <a:norm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B Farnaz" panose="00000400000000000000" pitchFamily="2" charset="-78"/>
              </a:rPr>
              <a:t>آنگه سرایم ، بازهم سرایم </a:t>
            </a:r>
            <a:br>
              <a:rPr lang="fa-IR" sz="4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B Farnaz" panose="00000400000000000000" pitchFamily="2" charset="-78"/>
              </a:rPr>
            </a:br>
            <a:r>
              <a:rPr lang="fa-IR" sz="4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B Farnaz" panose="00000400000000000000" pitchFamily="2" charset="-78"/>
              </a:rPr>
              <a:t>پیروزی هست    </a:t>
            </a:r>
            <a:br>
              <a:rPr lang="fa-IR" sz="4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B Farnaz" panose="00000400000000000000" pitchFamily="2" charset="-78"/>
              </a:rPr>
            </a:br>
            <a:r>
              <a:rPr lang="fa-IR" sz="4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B Farnaz" panose="00000400000000000000" pitchFamily="2" charset="-78"/>
              </a:rPr>
              <a:t>در نام تو عیسی</a:t>
            </a:r>
            <a:endParaRPr lang="en-US" sz="48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4301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34901" cy="6858000"/>
          </a:xfrm>
        </p:spPr>
        <p:txBody>
          <a:bodyPr>
            <a:norm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B Farnaz" panose="00000400000000000000" pitchFamily="2" charset="-78"/>
              </a:rPr>
              <a:t>آنگه سرایم ، بازهم سرایم </a:t>
            </a:r>
            <a:br>
              <a:rPr lang="fa-IR" sz="4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B Farnaz" panose="00000400000000000000" pitchFamily="2" charset="-78"/>
              </a:rPr>
            </a:br>
            <a:r>
              <a:rPr lang="fa-IR" sz="4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B Farnaz" panose="00000400000000000000" pitchFamily="2" charset="-78"/>
              </a:rPr>
              <a:t>پیروزی هست    </a:t>
            </a:r>
            <a:br>
              <a:rPr lang="fa-IR" sz="4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B Farnaz" panose="00000400000000000000" pitchFamily="2" charset="-78"/>
              </a:rPr>
            </a:br>
            <a:r>
              <a:rPr lang="fa-IR" sz="4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B Farnaz" panose="00000400000000000000" pitchFamily="2" charset="-78"/>
              </a:rPr>
              <a:t>در نام تو عیسی</a:t>
            </a:r>
            <a:endParaRPr lang="en-US" sz="48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04179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3E7FDD36-6D6E-4555-AE2E-004BFFF7F0DB}" vid="{CF4CD2E5-DAF6-4360-99CC-7A0B68E850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382</TotalTime>
  <Words>36</Words>
  <Application>Microsoft Macintosh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Agency FB</vt:lpstr>
      <vt:lpstr>Arial</vt:lpstr>
      <vt:lpstr>B Farnaz</vt:lpstr>
      <vt:lpstr>Calibri</vt:lpstr>
      <vt:lpstr>Calibri Light</vt:lpstr>
      <vt:lpstr>Theme1</vt:lpstr>
      <vt:lpstr>پیروزی هست ، آزادی هست پیروزی در نام تو عیسی پر جلال است ، پر قدرت است پر جلال تنها نام تو عیسی</vt:lpstr>
      <vt:lpstr>چون ترسان شوم جانم خم شود  باز در تو ظفر خواهم یافت</vt:lpstr>
      <vt:lpstr>آنگه سرایم ، بازهم سرایم  پیروزی هست     در نام تو عیسی</vt:lpstr>
      <vt:lpstr>آنگه سرایم ، بازهم سرایم  پیروزی هست     در نام تو عیسی</vt:lpstr>
      <vt:lpstr>پیروزی هست ، آزادی هست پیروزی در نام تو عیسی پر جلال است ، پر قدرت است پر جلال تنها نام تو عیسی</vt:lpstr>
      <vt:lpstr>چون ترسان شوم جانم خم شود  باز در تو ظفر خواهم یافت</vt:lpstr>
      <vt:lpstr>آنگه سرایم ، بازهم سرایم  پیروزی هست     در نام تو عیسی</vt:lpstr>
      <vt:lpstr>آنگه سرایم ، بازهم سرایم  پیروزی هست     در نام تو عیسی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pepsi</dc:creator>
  <cp:lastModifiedBy>Microsoft Office User</cp:lastModifiedBy>
  <cp:revision>33</cp:revision>
  <dcterms:created xsi:type="dcterms:W3CDTF">2013-12-15T17:41:04Z</dcterms:created>
  <dcterms:modified xsi:type="dcterms:W3CDTF">2018-05-03T14:40:18Z</dcterms:modified>
</cp:coreProperties>
</file>