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48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2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5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2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8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9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5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66BC8-E21F-4827-9134-41BA048AC2E6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80A8-0EF5-4B98-947C-5A74E2C11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0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 نوازشگرت </a:t>
            </a:r>
            <a:endParaRPr lang="en-US" sz="5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اشک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 چشمانم جاری سازد</a:t>
            </a: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 پر محبتت </a:t>
            </a:r>
            <a:endParaRPr lang="en-US" sz="5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وجودم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 شعله ور سازد </a:t>
            </a:r>
          </a:p>
        </p:txBody>
      </p:sp>
    </p:spTree>
    <p:extLst>
      <p:ext uri="{BB962C8B-B14F-4D97-AF65-F5344CB8AC3E}">
        <p14:creationId xmlns:p14="http://schemas.microsoft.com/office/powerpoint/2010/main" val="13667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 پرجلال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</a:t>
            </a:r>
            <a:endParaRPr lang="en-US" sz="5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حمد بر زبانم جاری کند </a:t>
            </a: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 پر از فیض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</a:t>
            </a:r>
            <a:endParaRPr lang="en-US" sz="5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شفا را در من جاری 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کند</a:t>
            </a:r>
            <a:endParaRPr lang="fa-IR" sz="5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26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تشنه ام تشنه حضور </a:t>
            </a:r>
            <a:r>
              <a:rPr lang="fa-IR" sz="5000" b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شیرینت</a:t>
            </a: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مشتاقم مشتاق دیدار رویت </a:t>
            </a:r>
          </a:p>
        </p:txBody>
      </p:sp>
    </p:spTree>
    <p:extLst>
      <p:ext uri="{BB962C8B-B14F-4D97-AF65-F5344CB8AC3E}">
        <p14:creationId xmlns:p14="http://schemas.microsoft.com/office/powerpoint/2010/main" val="32267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پدر ، ای پدر ، آغوش گرم تو </a:t>
            </a:r>
          </a:p>
          <a:p>
            <a:pPr algn="ctr" rtl="1">
              <a:lnSpc>
                <a:spcPct val="150000"/>
              </a:lnSpc>
            </a:pPr>
            <a:r>
              <a:rPr lang="fa-IR" sz="5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محبت پر از رحمت و فیض است </a:t>
            </a:r>
          </a:p>
        </p:txBody>
      </p:sp>
    </p:spTree>
    <p:extLst>
      <p:ext uri="{BB962C8B-B14F-4D97-AF65-F5344CB8AC3E}">
        <p14:creationId xmlns:p14="http://schemas.microsoft.com/office/powerpoint/2010/main" val="29415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62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milad</cp:lastModifiedBy>
  <cp:revision>3</cp:revision>
  <dcterms:created xsi:type="dcterms:W3CDTF">2018-05-02T11:09:02Z</dcterms:created>
  <dcterms:modified xsi:type="dcterms:W3CDTF">2018-05-18T19:52:50Z</dcterms:modified>
</cp:coreProperties>
</file>