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4" r:id="rId4"/>
    <p:sldId id="267" r:id="rId5"/>
    <p:sldId id="259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>
        <p:scale>
          <a:sx n="76" d="100"/>
          <a:sy n="76" d="100"/>
        </p:scale>
        <p:origin x="-468" y="3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6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00AB-6D2F-423F-AD2D-2A6B719459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4B66-90AA-4C18-A439-297948A56A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690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00AB-6D2F-423F-AD2D-2A6B719459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4B66-90AA-4C18-A439-297948A56A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99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00AB-6D2F-423F-AD2D-2A6B719459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4B66-90AA-4C18-A439-297948A56A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765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00AB-6D2F-423F-AD2D-2A6B719459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4B66-90AA-4C18-A439-297948A56A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859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00AB-6D2F-423F-AD2D-2A6B719459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4B66-90AA-4C18-A439-297948A56A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67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00AB-6D2F-423F-AD2D-2A6B719459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4B66-90AA-4C18-A439-297948A56A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718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9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9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00AB-6D2F-423F-AD2D-2A6B719459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4B66-90AA-4C18-A439-297948A56A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297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00AB-6D2F-423F-AD2D-2A6B719459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4B66-90AA-4C18-A439-297948A56A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4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00AB-6D2F-423F-AD2D-2A6B719459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4B66-90AA-4C18-A439-297948A56A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949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5" y="1435103"/>
            <a:ext cx="4011084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7189" indent="0">
              <a:buNone/>
              <a:defRPr sz="1200"/>
            </a:lvl2pPr>
            <a:lvl3pPr marL="914377" indent="0">
              <a:buNone/>
              <a:defRPr sz="11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00AB-6D2F-423F-AD2D-2A6B719459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4B66-90AA-4C18-A439-297948A56A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49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57189" indent="0">
              <a:buNone/>
              <a:defRPr sz="1200"/>
            </a:lvl2pPr>
            <a:lvl3pPr marL="914377" indent="0">
              <a:buNone/>
              <a:defRPr sz="11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00AB-6D2F-423F-AD2D-2A6B719459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4B66-90AA-4C18-A439-297948A56A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509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B00AB-6D2F-423F-AD2D-2A6B7194594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04B66-90AA-4C18-A439-297948A56A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80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با هم گرد آییم همه </a:t>
            </a:r>
            <a:r>
              <a:rPr lang="fa-IR" sz="50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ایمانداران</a:t>
            </a: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    </a:t>
            </a:r>
            <a:endParaRPr lang="en-US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B Farnaz" panose="00000400000000000000" pitchFamily="2" charset="-78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     از دل سراییم نام خداوند</a:t>
            </a:r>
            <a:r>
              <a:rPr lang="en-US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 </a:t>
            </a: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را</a:t>
            </a:r>
            <a:endParaRPr lang="en-US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B Farnaz" panose="00000400000000000000" pitchFamily="2" charset="-78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       زیرا خداوند ما لایق </a:t>
            </a:r>
            <a:endParaRPr lang="en-US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B Farnaz" panose="00000400000000000000" pitchFamily="2" charset="-78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en-US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      </a:t>
            </a: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حمد و پرستش </a:t>
            </a: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است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B Farnaz" panose="00000400000000000000" pitchFamily="2" charset="-78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(2)</a:t>
            </a:r>
            <a:endParaRPr lang="en-US" sz="5000" b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386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"/>
            <a:ext cx="12039600" cy="6476999"/>
          </a:xfrm>
        </p:spPr>
        <p:txBody>
          <a:bodyPr anchor="ctr">
            <a:norm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r>
              <a:rPr lang="fa-IR" sz="50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سراییم</a:t>
            </a: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 </a:t>
            </a:r>
            <a:r>
              <a:rPr lang="fa-IR" sz="50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سراییم</a:t>
            </a: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 او خداوند است       </a:t>
            </a:r>
            <a:endParaRPr lang="en-US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B Farnaz" panose="00000400000000000000" pitchFamily="2" charset="-78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    </a:t>
            </a:r>
            <a:r>
              <a:rPr lang="fa-IR" sz="50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سراییم</a:t>
            </a: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 عیسی خداوند است</a:t>
            </a:r>
            <a:endParaRPr lang="en-US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B Farnaz" panose="00000400000000000000" pitchFamily="2" charset="-78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شاد باشیم شاد باشیم او خداوند است</a:t>
            </a:r>
            <a:endParaRPr lang="en-US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B Farnaz" panose="00000400000000000000" pitchFamily="2" charset="-78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   سراییم عیسی خداوند است</a:t>
            </a:r>
            <a:endParaRPr lang="en-US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9420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11887200" cy="6858000"/>
          </a:xfrm>
        </p:spPr>
        <p:txBody>
          <a:bodyPr anchor="ctr">
            <a:no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r>
              <a:rPr lang="en-US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       </a:t>
            </a: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بیفرازیم دستها را سوی بالا           </a:t>
            </a:r>
            <a:endParaRPr lang="en-US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B Farnaz" panose="00000400000000000000" pitchFamily="2" charset="-78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          پرستیم با تمام دل عیسی را</a:t>
            </a:r>
            <a:endParaRPr lang="en-US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B Farnaz" panose="00000400000000000000" pitchFamily="2" charset="-78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        زیرا خداوند ما لایق حمد و پرستش است</a:t>
            </a:r>
            <a:endParaRPr lang="en-US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B Farnaz" panose="00000400000000000000" pitchFamily="2" charset="-78"/>
            </a:endParaRPr>
          </a:p>
          <a:p>
            <a:pPr algn="ctr" rtl="1">
              <a:lnSpc>
                <a:spcPct val="100000"/>
              </a:lnSpc>
            </a:pPr>
            <a:endParaRPr lang="en-US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B Farnaz" panose="00000400000000000000" pitchFamily="2" charset="-78"/>
            </a:endParaRPr>
          </a:p>
          <a:p>
            <a:pPr algn="ctr" rtl="1">
              <a:lnSpc>
                <a:spcPct val="100000"/>
              </a:lnSpc>
            </a:pPr>
            <a:endParaRPr lang="en-US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7185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"/>
            <a:ext cx="12039600" cy="6476999"/>
          </a:xfrm>
        </p:spPr>
        <p:txBody>
          <a:bodyPr anchor="ctr">
            <a:norm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r>
              <a:rPr lang="fa-IR" sz="50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سراییم</a:t>
            </a: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 </a:t>
            </a:r>
            <a:r>
              <a:rPr lang="fa-IR" sz="50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سراییم</a:t>
            </a: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 او خداوند است       </a:t>
            </a:r>
            <a:endParaRPr lang="en-US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B Farnaz" panose="00000400000000000000" pitchFamily="2" charset="-78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    </a:t>
            </a:r>
            <a:r>
              <a:rPr lang="fa-IR" sz="50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سراییم</a:t>
            </a: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 عیسی خداوند است</a:t>
            </a:r>
            <a:endParaRPr lang="en-US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B Farnaz" panose="00000400000000000000" pitchFamily="2" charset="-78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شاد باشیم شاد باشیم او خداوند است</a:t>
            </a:r>
            <a:endParaRPr lang="en-US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B Farnaz" panose="00000400000000000000" pitchFamily="2" charset="-78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   سراییم عیسی خداوند است</a:t>
            </a:r>
            <a:endParaRPr lang="en-US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897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6858000"/>
          </a:xfrm>
        </p:spPr>
        <p:txBody>
          <a:bodyPr anchor="ctr">
            <a:no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اگر در سختی ها و تنگی باشیم   </a:t>
            </a:r>
            <a:endParaRPr lang="en-US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tr" pitchFamily="2" charset="-78"/>
              <a:cs typeface="B Farnaz" panose="00000400000000000000" pitchFamily="2" charset="-78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   باز میسراییم عیسی خداوند است</a:t>
            </a:r>
            <a:endParaRPr lang="en-US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tr" pitchFamily="2" charset="-78"/>
              <a:cs typeface="B Farnaz" panose="00000400000000000000" pitchFamily="2" charset="-78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    زیرا خداوند ما لایق حمد و پرستش است</a:t>
            </a:r>
            <a:endParaRPr lang="en-US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tr" pitchFamily="2" charset="-78"/>
              <a:cs typeface="B Farnaz" panose="00000400000000000000" pitchFamily="2" charset="-78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(2</a:t>
            </a:r>
            <a:r>
              <a:rPr lang="fa-IR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)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tr" pitchFamily="2" charset="-78"/>
                <a:cs typeface="B Farnaz" panose="00000400000000000000" pitchFamily="2" charset="-78"/>
              </a:rPr>
              <a:t> </a:t>
            </a:r>
            <a:endParaRPr lang="en-US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296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"/>
            <a:ext cx="12039600" cy="6476999"/>
          </a:xfrm>
        </p:spPr>
        <p:txBody>
          <a:bodyPr anchor="ctr">
            <a:norm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r>
              <a:rPr lang="fa-IR" sz="50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سراییم</a:t>
            </a: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 </a:t>
            </a:r>
            <a:r>
              <a:rPr lang="fa-IR" sz="50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سراییم</a:t>
            </a: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 او خداوند است       </a:t>
            </a:r>
            <a:endParaRPr lang="en-US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B Farnaz" panose="00000400000000000000" pitchFamily="2" charset="-78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    </a:t>
            </a:r>
            <a:r>
              <a:rPr lang="fa-IR" sz="50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سراییم</a:t>
            </a: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 عیسی خداوند است</a:t>
            </a:r>
            <a:endParaRPr lang="en-US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B Farnaz" panose="00000400000000000000" pitchFamily="2" charset="-78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شاد باشیم شاد باشیم او خداوند است</a:t>
            </a:r>
            <a:endParaRPr lang="en-US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B Farnaz" panose="00000400000000000000" pitchFamily="2" charset="-78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5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anose="02040503050201020203" pitchFamily="18" charset="-78"/>
                <a:cs typeface="B Farnaz" panose="00000400000000000000" pitchFamily="2" charset="-78"/>
              </a:rPr>
              <a:t>   سراییم عیسی خداوند است</a:t>
            </a:r>
            <a:endParaRPr lang="en-US" sz="5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anose="02040503050201020203" pitchFamily="18" charset="-78"/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437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140</Words>
  <Application>Microsoft Office PowerPoint</Application>
  <PresentationFormat>Custom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Soroush</dc:creator>
  <cp:lastModifiedBy>milad</cp:lastModifiedBy>
  <cp:revision>11</cp:revision>
  <dcterms:created xsi:type="dcterms:W3CDTF">2015-09-14T07:40:22Z</dcterms:created>
  <dcterms:modified xsi:type="dcterms:W3CDTF">2018-05-18T19:35:56Z</dcterms:modified>
</cp:coreProperties>
</file>