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232D-7B82-4322-8209-296EFAAFD33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BA60-B244-4F32-91FE-720BE702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2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232D-7B82-4322-8209-296EFAAFD33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BA60-B244-4F32-91FE-720BE702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6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232D-7B82-4322-8209-296EFAAFD33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BA60-B244-4F32-91FE-720BE702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4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232D-7B82-4322-8209-296EFAAFD33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BA60-B244-4F32-91FE-720BE702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6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232D-7B82-4322-8209-296EFAAFD33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BA60-B244-4F32-91FE-720BE702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1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232D-7B82-4322-8209-296EFAAFD33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BA60-B244-4F32-91FE-720BE702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2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232D-7B82-4322-8209-296EFAAFD33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BA60-B244-4F32-91FE-720BE702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7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232D-7B82-4322-8209-296EFAAFD33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BA60-B244-4F32-91FE-720BE702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1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232D-7B82-4322-8209-296EFAAFD33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BA60-B244-4F32-91FE-720BE702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4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232D-7B82-4322-8209-296EFAAFD33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BA60-B244-4F32-91FE-720BE702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6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232D-7B82-4322-8209-296EFAAFD33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DBA60-B244-4F32-91FE-720BE702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4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E232D-7B82-4322-8209-296EFAAFD33D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DBA60-B244-4F32-91FE-720BE702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8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7244" y="968710"/>
            <a:ext cx="8978537" cy="4920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بیایید با هم یک نفس یک صدا </a:t>
            </a:r>
            <a:endParaRPr lang="en-US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بپرستیم نام عیسی را </a:t>
            </a:r>
            <a:endParaRPr lang="en-US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محبت خدا فیض عظیمش را </a:t>
            </a:r>
            <a:endParaRPr lang="en-US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بخشید حیات نو در عیسی 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816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71154" y="1548997"/>
            <a:ext cx="9535886" cy="3760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اوست چشمه </a:t>
            </a: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حیات 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شادی قلب پاک</a:t>
            </a:r>
            <a:endParaRPr lang="en-US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مسیح است نام خدای ما</a:t>
            </a:r>
            <a:endParaRPr lang="en-US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بیایید با هم یکنفس </a:t>
            </a:r>
            <a:r>
              <a:rPr lang="fa-IR" sz="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یکصدا</a:t>
            </a:r>
            <a:endParaRPr lang="en-US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9972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88275" y="3149205"/>
            <a:ext cx="9762309" cy="2407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آیید خوانیم دست زنیم دست زنیم</a:t>
            </a:r>
            <a:endParaRPr lang="en-US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بپرستیم نام خدا را </a:t>
            </a:r>
            <a:endParaRPr lang="en-US" sz="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54157" y="1668502"/>
            <a:ext cx="5030544" cy="1150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بپرستیم نام عیسی را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3645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41395" y="1597923"/>
            <a:ext cx="8004114" cy="4000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a-IR" sz="5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او شایسته حمد و </a:t>
            </a:r>
            <a:r>
              <a:rPr lang="fa-IR" sz="5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پرستشهاست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a-IR" sz="5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 </a:t>
            </a:r>
            <a:r>
              <a:rPr lang="fa-IR" sz="5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هللویا بر </a:t>
            </a:r>
            <a:r>
              <a:rPr lang="fa-IR" sz="5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عیسی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fa-IR" sz="5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B Farnaz" panose="00000400000000000000" pitchFamily="2" charset="-78"/>
              </a:rPr>
              <a:t>(2) </a:t>
            </a:r>
            <a:endParaRPr lang="en-US" sz="5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77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Farnaz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2018-05-30T19:59:51Z</dcterms:created>
  <dcterms:modified xsi:type="dcterms:W3CDTF">2018-05-30T20:00:32Z</dcterms:modified>
</cp:coreProperties>
</file>