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11D1-C253-4859-9DD4-0EA849EB56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3C3A-6F38-4236-919C-9AB75442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7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11D1-C253-4859-9DD4-0EA849EB56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3C3A-6F38-4236-919C-9AB75442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5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11D1-C253-4859-9DD4-0EA849EB56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3C3A-6F38-4236-919C-9AB75442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6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11D1-C253-4859-9DD4-0EA849EB56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3C3A-6F38-4236-919C-9AB75442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6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11D1-C253-4859-9DD4-0EA849EB56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3C3A-6F38-4236-919C-9AB75442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11D1-C253-4859-9DD4-0EA849EB56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3C3A-6F38-4236-919C-9AB75442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4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11D1-C253-4859-9DD4-0EA849EB56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3C3A-6F38-4236-919C-9AB75442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8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11D1-C253-4859-9DD4-0EA849EB56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3C3A-6F38-4236-919C-9AB75442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3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11D1-C253-4859-9DD4-0EA849EB56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3C3A-6F38-4236-919C-9AB75442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9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11D1-C253-4859-9DD4-0EA849EB56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3C3A-6F38-4236-919C-9AB75442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0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11D1-C253-4859-9DD4-0EA849EB56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3C3A-6F38-4236-919C-9AB75442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7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D11D1-C253-4859-9DD4-0EA849EB56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A3C3A-6F38-4236-919C-9AB75442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7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46217" y="969546"/>
            <a:ext cx="7741920" cy="4920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خدایا چون با حیرت خیره شوم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بر این عالم که تو خود ساخته ای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در اختران عظیم و رعد و برق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قدرت خود نمایان کرده ای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923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81152" y="1889872"/>
            <a:ext cx="6013185" cy="3458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آنگه ز جان و دل میسرایم </a:t>
            </a:r>
            <a:endParaRPr lang="tr-TR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چه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عظیمی چه عظیمی </a:t>
            </a:r>
            <a:endParaRPr lang="tr-TR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(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2)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428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1" y="1672"/>
            <a:ext cx="12194981" cy="68563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246" y="1043524"/>
            <a:ext cx="8351520" cy="4920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چو بینم درختان سبز و خرم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نوای بلبل آید به گوشم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از فراز کوه بینم دشت و چمن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هان صدای نهر نسیم وطن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861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02970" y="999981"/>
            <a:ext cx="76200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چو فکر کنم خدا فرزند خویش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دریغ نداشت از آن مرگ پریش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که بر صلیب بهر من فدا گردید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بار گناهان ز </a:t>
            </a: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دوشم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غلطید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290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81152" y="1889872"/>
            <a:ext cx="6013185" cy="3458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آنگه ز جان و دل میسرایم </a:t>
            </a:r>
            <a:endParaRPr lang="tr-TR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چه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عظیمی چه عظیمی </a:t>
            </a:r>
            <a:endParaRPr lang="tr-TR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(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2)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339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7348" y="1052421"/>
            <a:ext cx="10615749" cy="4892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چون مسیح آید با صدای شیپور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سوی سما شوم زین جهان دور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بپایش افتم با سپاس و درود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ز سر گیرم آنگه همین سرود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397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123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 Farnaz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2018-05-30T18:54:15Z</dcterms:created>
  <dcterms:modified xsi:type="dcterms:W3CDTF">2018-05-30T19:14:43Z</dcterms:modified>
</cp:coreProperties>
</file>