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B7A95-F472-4A10-97A8-2DD56887B95B}" type="datetimeFigureOut">
              <a:rPr lang="en-US" smtClean="0"/>
              <a:t>5/30/2018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8FB36-BBB9-40E7-8A13-80A5550D4F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159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B7A95-F472-4A10-97A8-2DD56887B95B}" type="datetimeFigureOut">
              <a:rPr lang="en-US" smtClean="0"/>
              <a:t>5/30/2018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8FB36-BBB9-40E7-8A13-80A5550D4F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5511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B7A95-F472-4A10-97A8-2DD56887B95B}" type="datetimeFigureOut">
              <a:rPr lang="en-US" smtClean="0"/>
              <a:t>5/30/2018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8FB36-BBB9-40E7-8A13-80A5550D4F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7728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B7A95-F472-4A10-97A8-2DD56887B95B}" type="datetimeFigureOut">
              <a:rPr lang="en-US" smtClean="0"/>
              <a:t>5/30/2018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8FB36-BBB9-40E7-8A13-80A5550D4F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6361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B7A95-F472-4A10-97A8-2DD56887B95B}" type="datetimeFigureOut">
              <a:rPr lang="en-US" smtClean="0"/>
              <a:t>5/30/2018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8FB36-BBB9-40E7-8A13-80A5550D4F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8419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B7A95-F472-4A10-97A8-2DD56887B95B}" type="datetimeFigureOut">
              <a:rPr lang="en-US" smtClean="0"/>
              <a:t>5/30/2018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8FB36-BBB9-40E7-8A13-80A5550D4F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62090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B7A95-F472-4A10-97A8-2DD56887B95B}" type="datetimeFigureOut">
              <a:rPr lang="en-US" smtClean="0"/>
              <a:t>5/30/2018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8FB36-BBB9-40E7-8A13-80A5550D4F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9523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B7A95-F472-4A10-97A8-2DD56887B95B}" type="datetimeFigureOut">
              <a:rPr lang="en-US" smtClean="0"/>
              <a:t>5/30/2018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8FB36-BBB9-40E7-8A13-80A5550D4F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3923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B7A95-F472-4A10-97A8-2DD56887B95B}" type="datetimeFigureOut">
              <a:rPr lang="en-US" smtClean="0"/>
              <a:t>5/30/2018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8FB36-BBB9-40E7-8A13-80A5550D4F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1784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B7A95-F472-4A10-97A8-2DD56887B95B}" type="datetimeFigureOut">
              <a:rPr lang="en-US" smtClean="0"/>
              <a:t>5/30/2018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8FB36-BBB9-40E7-8A13-80A5550D4F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8825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B7A95-F472-4A10-97A8-2DD56887B95B}" type="datetimeFigureOut">
              <a:rPr lang="en-US" smtClean="0"/>
              <a:t>5/30/2018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8FB36-BBB9-40E7-8A13-80A5550D4F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3837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CB7A95-F472-4A10-97A8-2DD56887B95B}" type="datetimeFigureOut">
              <a:rPr lang="en-US" smtClean="0"/>
              <a:t>5/30/2018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18FB36-BBB9-40E7-8A13-80A5550D4F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1129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73"/>
            <a:ext cx="12192000" cy="6854652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219200" y="1094956"/>
            <a:ext cx="8839200" cy="49141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800"/>
              </a:spcAft>
            </a:pPr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B Farnaz" panose="00000400000000000000" pitchFamily="2" charset="-78"/>
              </a:rPr>
              <a:t>چه عظیم و عجیب است کارهای تو </a:t>
            </a:r>
            <a:endParaRPr lang="en-US" sz="50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B Farnaz" panose="00000400000000000000" pitchFamily="2" charset="-78"/>
            </a:endParaRPr>
          </a:p>
          <a:p>
            <a:pPr algn="ctr">
              <a:lnSpc>
                <a:spcPct val="150000"/>
              </a:lnSpc>
              <a:spcAft>
                <a:spcPts val="800"/>
              </a:spcAft>
            </a:pPr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B Farnaz" panose="00000400000000000000" pitchFamily="2" charset="-78"/>
              </a:rPr>
              <a:t>زمین مملو از رحمتت </a:t>
            </a:r>
            <a:endParaRPr lang="en-US" sz="50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B Farnaz" panose="00000400000000000000" pitchFamily="2" charset="-78"/>
            </a:endParaRPr>
          </a:p>
          <a:p>
            <a:pPr algn="ctr">
              <a:lnSpc>
                <a:spcPct val="150000"/>
              </a:lnSpc>
            </a:pPr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B Farnaz" panose="00000400000000000000" pitchFamily="2" charset="-78"/>
              </a:rPr>
              <a:t>عدالت و راستی است راه های تو </a:t>
            </a:r>
            <a:endParaRPr lang="tr-TR" sz="50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B Farnaz" panose="00000400000000000000" pitchFamily="2" charset="-78"/>
            </a:endParaRPr>
          </a:p>
          <a:p>
            <a:pPr algn="ctr">
              <a:lnSpc>
                <a:spcPct val="150000"/>
              </a:lnSpc>
            </a:pPr>
            <a:r>
              <a:rPr lang="fa-IR" sz="5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B Farnaz" panose="00000400000000000000" pitchFamily="2" charset="-78"/>
              </a:rPr>
              <a:t>شاه </a:t>
            </a:r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B Farnaz" panose="00000400000000000000" pitchFamily="2" charset="-78"/>
              </a:rPr>
              <a:t>شاهان</a:t>
            </a:r>
            <a:endParaRPr lang="en-US" sz="5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352975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4979" cy="6856327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846217" y="946756"/>
            <a:ext cx="8090263" cy="57220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  <a:spcBef>
                <a:spcPts val="200"/>
              </a:spcBef>
              <a:spcAft>
                <a:spcPts val="200"/>
              </a:spcAft>
            </a:pPr>
            <a:r>
              <a:rPr lang="fa-IR" sz="47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B Farnaz" panose="00000400000000000000" pitchFamily="2" charset="-78"/>
              </a:rPr>
              <a:t>کیست که عظمت تو را نستاید </a:t>
            </a:r>
            <a:endParaRPr lang="en-US" sz="47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B Farnaz" panose="00000400000000000000" pitchFamily="2" charset="-78"/>
            </a:endParaRPr>
          </a:p>
          <a:p>
            <a:pPr algn="ctr" rtl="1">
              <a:lnSpc>
                <a:spcPct val="150000"/>
              </a:lnSpc>
              <a:spcBef>
                <a:spcPts val="200"/>
              </a:spcBef>
              <a:spcAft>
                <a:spcPts val="200"/>
              </a:spcAft>
            </a:pPr>
            <a:r>
              <a:rPr lang="fa-IR" sz="47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B Farnaz" panose="00000400000000000000" pitchFamily="2" charset="-78"/>
              </a:rPr>
              <a:t>تنها تویی قدوس </a:t>
            </a:r>
            <a:endParaRPr lang="en-US" sz="47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B Farnaz" panose="00000400000000000000" pitchFamily="2" charset="-78"/>
            </a:endParaRPr>
          </a:p>
          <a:p>
            <a:pPr algn="ctr" rtl="1">
              <a:lnSpc>
                <a:spcPct val="150000"/>
              </a:lnSpc>
              <a:spcBef>
                <a:spcPts val="200"/>
              </a:spcBef>
              <a:spcAft>
                <a:spcPts val="200"/>
              </a:spcAft>
            </a:pPr>
            <a:r>
              <a:rPr lang="fa-IR" sz="47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B Farnaz" panose="00000400000000000000" pitchFamily="2" charset="-78"/>
              </a:rPr>
              <a:t>هر زانویی در نزدت خم شود</a:t>
            </a:r>
            <a:endParaRPr lang="en-US" sz="47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B Farnaz" panose="00000400000000000000" pitchFamily="2" charset="-78"/>
            </a:endParaRPr>
          </a:p>
          <a:p>
            <a:pPr algn="ctr" rtl="1">
              <a:lnSpc>
                <a:spcPct val="150000"/>
              </a:lnSpc>
              <a:spcBef>
                <a:spcPts val="200"/>
              </a:spcBef>
              <a:spcAft>
                <a:spcPts val="200"/>
              </a:spcAft>
            </a:pPr>
            <a:r>
              <a:rPr lang="fa-IR" sz="47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B Farnaz" panose="00000400000000000000" pitchFamily="2" charset="-78"/>
              </a:rPr>
              <a:t>ای عیسی تنها تویی </a:t>
            </a:r>
            <a:r>
              <a:rPr lang="fa-IR" sz="47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B Farnaz" panose="00000400000000000000" pitchFamily="2" charset="-78"/>
              </a:rPr>
              <a:t>قدوس</a:t>
            </a:r>
          </a:p>
          <a:p>
            <a:pPr algn="ctr" rtl="1">
              <a:lnSpc>
                <a:spcPct val="150000"/>
              </a:lnSpc>
              <a:spcBef>
                <a:spcPts val="200"/>
              </a:spcBef>
              <a:spcAft>
                <a:spcPts val="200"/>
              </a:spcAft>
            </a:pPr>
            <a:r>
              <a:rPr lang="fa-IR" sz="47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B Farnaz" panose="00000400000000000000" pitchFamily="2" charset="-78"/>
              </a:rPr>
              <a:t>(2)</a:t>
            </a:r>
          </a:p>
        </p:txBody>
      </p:sp>
    </p:spTree>
    <p:extLst>
      <p:ext uri="{BB962C8B-B14F-4D97-AF65-F5344CB8AC3E}">
        <p14:creationId xmlns:p14="http://schemas.microsoft.com/office/powerpoint/2010/main" val="25563370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672"/>
            <a:ext cx="12194979" cy="6856327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011679" y="1255628"/>
            <a:ext cx="7402285" cy="52809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  <a:spcAft>
                <a:spcPts val="800"/>
              </a:spcAft>
            </a:pPr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B Farnaz" panose="00000400000000000000" pitchFamily="2" charset="-78"/>
              </a:rPr>
              <a:t>قدوس </a:t>
            </a:r>
            <a:r>
              <a:rPr lang="fa-IR" sz="5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B Farnaz" panose="00000400000000000000" pitchFamily="2" charset="-78"/>
              </a:rPr>
              <a:t>قدوس</a:t>
            </a:r>
            <a:endParaRPr lang="tr-TR" sz="50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B Farnaz" panose="00000400000000000000" pitchFamily="2" charset="-78"/>
            </a:endParaRPr>
          </a:p>
          <a:p>
            <a:pPr algn="ctr" rtl="1">
              <a:lnSpc>
                <a:spcPct val="150000"/>
              </a:lnSpc>
              <a:spcAft>
                <a:spcPts val="800"/>
              </a:spcAft>
            </a:pPr>
            <a:r>
              <a:rPr lang="fa-IR" sz="5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B Farnaz" panose="00000400000000000000" pitchFamily="2" charset="-78"/>
              </a:rPr>
              <a:t> </a:t>
            </a:r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B Farnaz" panose="00000400000000000000" pitchFamily="2" charset="-78"/>
              </a:rPr>
              <a:t>تنها تویی قدوس </a:t>
            </a:r>
            <a:endParaRPr lang="en-US" sz="50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B Farnaz" panose="00000400000000000000" pitchFamily="2" charset="-78"/>
            </a:endParaRPr>
          </a:p>
          <a:p>
            <a:pPr algn="ctr" rtl="1">
              <a:lnSpc>
                <a:spcPct val="107000"/>
              </a:lnSpc>
              <a:spcAft>
                <a:spcPts val="800"/>
              </a:spcAft>
            </a:pPr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B Farnaz" panose="00000400000000000000" pitchFamily="2" charset="-78"/>
              </a:rPr>
              <a:t>قدوس </a:t>
            </a:r>
            <a:r>
              <a:rPr lang="fa-IR" sz="5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B Farnaz" panose="00000400000000000000" pitchFamily="2" charset="-78"/>
              </a:rPr>
              <a:t>قدوس</a:t>
            </a:r>
            <a:endParaRPr lang="tr-TR" sz="50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B Farnaz" panose="00000400000000000000" pitchFamily="2" charset="-78"/>
            </a:endParaRPr>
          </a:p>
          <a:p>
            <a:pPr algn="ctr" rtl="1">
              <a:lnSpc>
                <a:spcPct val="107000"/>
              </a:lnSpc>
              <a:spcAft>
                <a:spcPts val="800"/>
              </a:spcAft>
            </a:pPr>
            <a:r>
              <a:rPr lang="fa-IR" sz="5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B Farnaz" panose="00000400000000000000" pitchFamily="2" charset="-78"/>
              </a:rPr>
              <a:t> </a:t>
            </a:r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B Farnaz" panose="00000400000000000000" pitchFamily="2" charset="-78"/>
              </a:rPr>
              <a:t>ای عیسی تنها تویی قدوس</a:t>
            </a:r>
            <a:endParaRPr lang="en-US" sz="50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B Farnaz" panose="00000400000000000000" pitchFamily="2" charset="-78"/>
            </a:endParaRPr>
          </a:p>
          <a:p>
            <a:pPr algn="ctr" rtl="1">
              <a:lnSpc>
                <a:spcPct val="107000"/>
              </a:lnSpc>
              <a:spcAft>
                <a:spcPts val="800"/>
              </a:spcAft>
            </a:pPr>
            <a:r>
              <a:rPr lang="en-US" sz="5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B Farnaz" panose="00000400000000000000" pitchFamily="2" charset="-78"/>
              </a:rPr>
              <a:t> </a:t>
            </a:r>
            <a:endParaRPr lang="en-US" sz="5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B Farnaz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0134824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57</Words>
  <Application>Microsoft Office PowerPoint</Application>
  <PresentationFormat>Widescreen</PresentationFormat>
  <Paragraphs>14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B Farnaz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2</cp:revision>
  <dcterms:created xsi:type="dcterms:W3CDTF">2018-05-30T19:29:38Z</dcterms:created>
  <dcterms:modified xsi:type="dcterms:W3CDTF">2018-05-30T19:32:05Z</dcterms:modified>
</cp:coreProperties>
</file>