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942B-784F-4260-8001-B6A0E643A86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70B3-3530-4375-BDFD-2CA71F694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85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942B-784F-4260-8001-B6A0E643A86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70B3-3530-4375-BDFD-2CA71F694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7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942B-784F-4260-8001-B6A0E643A86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70B3-3530-4375-BDFD-2CA71F694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6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942B-784F-4260-8001-B6A0E643A86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70B3-3530-4375-BDFD-2CA71F694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5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942B-784F-4260-8001-B6A0E643A86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70B3-3530-4375-BDFD-2CA71F694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3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942B-784F-4260-8001-B6A0E643A86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70B3-3530-4375-BDFD-2CA71F694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6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942B-784F-4260-8001-B6A0E643A86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70B3-3530-4375-BDFD-2CA71F694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5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942B-784F-4260-8001-B6A0E643A86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70B3-3530-4375-BDFD-2CA71F694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20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942B-784F-4260-8001-B6A0E643A86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70B3-3530-4375-BDFD-2CA71F694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5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942B-784F-4260-8001-B6A0E643A86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70B3-3530-4375-BDFD-2CA71F694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6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942B-784F-4260-8001-B6A0E643A86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70B3-3530-4375-BDFD-2CA71F694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7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1942B-784F-4260-8001-B6A0E643A86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470B3-3530-4375-BDFD-2CA71F694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6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4979" cy="68563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98468" y="1174151"/>
            <a:ext cx="7881257" cy="491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جلالت می </a:t>
            </a: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دهیم  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حمدت </a:t>
            </a: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گوییم</a:t>
            </a:r>
            <a:endParaRPr lang="en-US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آیید دستها بر افرازیم</a:t>
            </a:r>
            <a:endParaRPr lang="en-US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 در وصفش </a:t>
            </a: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بسراییم</a:t>
            </a:r>
          </a:p>
          <a:p>
            <a:pPr algn="ctr">
              <a:lnSpc>
                <a:spcPct val="150000"/>
              </a:lnSpc>
            </a:pP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B Farnaz" panose="00000400000000000000" pitchFamily="2" charset="-78"/>
              </a:rPr>
              <a:t>(2)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8471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23109" y="1040912"/>
            <a:ext cx="9866812" cy="4920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چه عجیبی کارهای </a:t>
            </a:r>
            <a:endParaRPr lang="fa-IR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تو 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عجیب است </a:t>
            </a:r>
            <a:endParaRPr lang="en-US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در تمامی زمین </a:t>
            </a:r>
            <a:endParaRPr lang="fa-IR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عیسی 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شایسته حمدی 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321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93669" y="1200097"/>
            <a:ext cx="8612777" cy="4685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کیست مثل تو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 مانند تو ای عیسی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 بی نظیر و بی همتا </a:t>
            </a:r>
            <a:endParaRPr lang="en-US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عیسی شایسته حمدی 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1045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45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 Farnaz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2018-05-30T17:58:25Z</dcterms:created>
  <dcterms:modified xsi:type="dcterms:W3CDTF">2018-05-30T18:05:03Z</dcterms:modified>
</cp:coreProperties>
</file>