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73" r:id="rId6"/>
    <p:sldId id="277" r:id="rId7"/>
    <p:sldId id="260" r:id="rId8"/>
    <p:sldId id="278" r:id="rId9"/>
    <p:sldId id="279" r:id="rId10"/>
    <p:sldId id="266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70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982"/>
    </p:cViewPr>
  </p:outlin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955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210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76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74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08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08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75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41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498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30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90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5835-BB62-4EE7-9491-9E7B9724AB71}" type="datetimeFigureOut">
              <a:rPr lang="en-CA" smtClean="0"/>
              <a:t>18/05/2018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0F2A-D8E5-4E63-BBE4-56830E0CA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30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پدر تو را بخشید به جهان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تولد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یافتی در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قلبمان</a:t>
            </a:r>
            <a:r>
              <a:rPr lang="en-U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/>
            </a:r>
            <a:br>
              <a:rPr lang="en-U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خود گرفتی جسم انسان </a:t>
            </a:r>
            <a:b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تو گشتی چو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مردمان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48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70" y="0"/>
            <a:ext cx="12162430" cy="6858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رنج و درد کشیدی بهر من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تحقیر گشتی تو از بهر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من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مصلوب گشتی تو از بهر من</a:t>
            </a:r>
            <a:b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خون پاکت ریختی بهر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من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8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خواهم تنها تو را بسرایم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کلامت زندگی نمایم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در محبت تو پایدار مانم 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تنها با تو ای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عیسی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115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236"/>
            <a:ext cx="12192000" cy="6847764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خواهم تنها تو را بسرایم    </a:t>
            </a: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با کلامت زندگی نمایم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در محبت تو پایدار مانم     </a:t>
            </a: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تو ای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عیسی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444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706"/>
            <a:ext cx="12192000" cy="6827293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خواهم تنها تو را بسرایم    </a:t>
            </a: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با کلامت زندگی نمایم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در محبت تو پایدار مانم     </a:t>
            </a: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 تنها با تو ای عیسی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966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خواهم تنها تو را بسرایم    </a:t>
            </a: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با کلامت زندگی نمایم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در محبت تو پایدار مانم     </a:t>
            </a: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تو ای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عیسی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718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5022" y="10236"/>
            <a:ext cx="12217021" cy="6847764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رنج و درد کشیدی بهر من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تحقیر گشتی تو از بهر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من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مصلوب گشتی تو از بهر من</a:t>
            </a:r>
            <a:b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خون پاکت ریختی بهر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235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خواهم تنها تو را بسرایم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کلامت زندگی نمایم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در محبت تو پایدار مانم 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تنها با تو ای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عیسی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105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706" y="0"/>
            <a:ext cx="12161293" cy="6858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خواهم تنها تو را بسرایم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کلامت زندگی نمایم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در محبت تو پایدار مانم 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تو ای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عیسی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39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ترک کنم دنیا را بهر تو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زندگی نمایم بهر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تو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سرودی نو خوانم بهر تو</a:t>
            </a:r>
            <a:b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جلال آورم من بهر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تو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515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6200"/>
            <a:ext cx="12192000" cy="69342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خواهم تنها تو را بسرایم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کلامت زندگی نمایم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در محبت تو پایدار مانم 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تنها با تو ای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عیسی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308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خواهم تنها تو را بسرایم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کلامت زندگی نمایم</a:t>
            </a:r>
            <a:b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در محبت تو پایدار مانم     </a:t>
            </a:r>
            <a: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/>
            </a:r>
            <a:br>
              <a:rPr lang="en-US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</a:b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با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تو ای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B Farnaz" panose="00000400000000000000" pitchFamily="2" charset="-78"/>
              </a:rPr>
              <a:t>عیسی</a:t>
            </a:r>
            <a:endParaRPr lang="en-CA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234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ey foroughe javeda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64</Words>
  <Application>Microsoft Office PowerPoint</Application>
  <PresentationFormat>Custom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ey foroughe javedan</vt:lpstr>
      <vt:lpstr>پدر تو را بخشید به جهان تولد یافتی در قلبمان بر خود گرفتی جسم انسان  عیسی تو گشتی چو مردمان</vt:lpstr>
      <vt:lpstr>خواهم تنها تو را بسرایم        با کلامت زندگی نمایم در محبت تو پایدار مانم          تنها با تو ای عیسی</vt:lpstr>
      <vt:lpstr>خواهم تنها تو را بسرایم        با کلامت زندگی نمایم در محبت تو پایدار مانم      با تو ای عیسی</vt:lpstr>
      <vt:lpstr>رنج و درد کشیدی بهر من تحقیر گشتی تو از بهر من مصلوب گشتی تو از بهر من خون پاکت ریختی بهر من</vt:lpstr>
      <vt:lpstr>خواهم تنها تو را بسرایم        با کلامت زندگی نمایم در محبت تو پایدار مانم          تنها با تو ای عیسی</vt:lpstr>
      <vt:lpstr>خواهم تنها تو را بسرایم        با کلامت زندگی نمایم در محبت تو پایدار مانم      با تو ای عیسی</vt:lpstr>
      <vt:lpstr>ترک کنم دنیا را بهر تو زندگی نمایم بهر تو سرودی نو خوانم بهر تو جلال آورم من بهر تو</vt:lpstr>
      <vt:lpstr>خواهم تنها تو را بسرایم        با کلامت زندگی نمایم در محبت تو پایدار مانم          تنها با تو ای عیسی</vt:lpstr>
      <vt:lpstr>خواهم تنها تو را بسرایم        با کلامت زندگی نمایم در محبت تو پایدار مانم      با تو ای عیسی</vt:lpstr>
      <vt:lpstr>رنج و درد کشیدی بهر من تحقیر گشتی تو از بهر من مصلوب گشتی تو از بهر من خون پاکت ریختی بهر من</vt:lpstr>
      <vt:lpstr>خواهم تنها تو را بسرایم        با کلامت زندگی نمایم در محبت تو پایدار مانم          تنها با تو ای عیسی</vt:lpstr>
      <vt:lpstr>خواهم تنها تو را بسرایم        با کلامت زندگی نمایم در محبت تو پایدار مانم      با تو ای عیسی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پدر و را بخشید به جهان تولد یافتی در قلبمان</dc:title>
  <dc:creator>Donya</dc:creator>
  <cp:lastModifiedBy>milad</cp:lastModifiedBy>
  <cp:revision>22</cp:revision>
  <dcterms:created xsi:type="dcterms:W3CDTF">2013-11-28T22:29:03Z</dcterms:created>
  <dcterms:modified xsi:type="dcterms:W3CDTF">2018-05-18T19:48:10Z</dcterms:modified>
</cp:coreProperties>
</file>