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-366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6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5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5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7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7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0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3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47507-78A2-48B1-B105-C1CE96AA3B27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rmAutofit/>
          </a:bodyPr>
          <a:lstStyle/>
          <a:p>
            <a:pPr rtl="1">
              <a:lnSpc>
                <a:spcPct val="150000"/>
              </a:lnSpc>
            </a:pPr>
            <a:r>
              <a:rPr lang="fa-IR" sz="5000" b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تجیدش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کنید    خدا </a:t>
            </a:r>
            <a:r>
              <a:rPr lang="fa-IR" sz="5000" b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نیکوست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رحمت </a:t>
            </a:r>
            <a:r>
              <a:rPr lang="fa-IR" sz="5000" b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اوست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  از حال تا ابد    </a:t>
            </a:r>
          </a:p>
        </p:txBody>
      </p:sp>
    </p:spTree>
    <p:extLst>
      <p:ext uri="{BB962C8B-B14F-4D97-AF65-F5344CB8AC3E}">
        <p14:creationId xmlns:p14="http://schemas.microsoft.com/office/powerpoint/2010/main" val="89667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982" y="0"/>
            <a:ext cx="12192000" cy="7426036"/>
          </a:xfrm>
        </p:spPr>
        <p:txBody>
          <a:bodyPr anchor="ctr">
            <a:normAutofit/>
          </a:bodyPr>
          <a:lstStyle/>
          <a:p>
            <a:pPr rtl="1">
              <a:lnSpc>
                <a:spcPct val="150000"/>
              </a:lnSpc>
            </a:pP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این است روزی که خداوند ساخت </a:t>
            </a:r>
          </a:p>
          <a:p>
            <a:pPr rtl="1">
              <a:lnSpc>
                <a:spcPct val="150000"/>
              </a:lnSpc>
            </a:pP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را با شادی بسراییم </a:t>
            </a:r>
          </a:p>
          <a:p>
            <a:pPr rtl="1">
              <a:lnSpc>
                <a:spcPct val="150000"/>
              </a:lnSpc>
            </a:pPr>
            <a:r>
              <a:rPr lang="fa-IR" sz="5000" b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ستاییم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خدای خود را </a:t>
            </a:r>
          </a:p>
          <a:p>
            <a:pPr rtl="1">
              <a:lnSpc>
                <a:spcPct val="150000"/>
              </a:lnSpc>
            </a:pP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ابد او را پرستیم 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2) </a:t>
            </a:r>
          </a:p>
        </p:txBody>
      </p:sp>
    </p:spTree>
    <p:extLst>
      <p:ext uri="{BB962C8B-B14F-4D97-AF65-F5344CB8AC3E}">
        <p14:creationId xmlns:p14="http://schemas.microsoft.com/office/powerpoint/2010/main" val="382677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rmAutofit/>
          </a:bodyPr>
          <a:lstStyle/>
          <a:p>
            <a:pPr rtl="1">
              <a:lnSpc>
                <a:spcPct val="150000"/>
              </a:lnSpc>
            </a:pPr>
            <a:r>
              <a:rPr lang="fa-IR" sz="5000" b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تجیدش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کنید    خدا </a:t>
            </a:r>
            <a:r>
              <a:rPr lang="fa-IR" sz="5000" b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نیکوست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رحمت </a:t>
            </a:r>
            <a:r>
              <a:rPr lang="fa-IR" sz="5000" b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اوست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  از حال تا ابد    </a:t>
            </a:r>
          </a:p>
        </p:txBody>
      </p:sp>
    </p:spTree>
    <p:extLst>
      <p:ext uri="{BB962C8B-B14F-4D97-AF65-F5344CB8AC3E}">
        <p14:creationId xmlns:p14="http://schemas.microsoft.com/office/powerpoint/2010/main" val="164135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Custom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Hadise</dc:creator>
  <cp:lastModifiedBy>milad</cp:lastModifiedBy>
  <cp:revision>2</cp:revision>
  <dcterms:created xsi:type="dcterms:W3CDTF">2018-05-07T06:01:23Z</dcterms:created>
  <dcterms:modified xsi:type="dcterms:W3CDTF">2018-05-18T19:54:00Z</dcterms:modified>
</cp:coreProperties>
</file>