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9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257800"/>
          </a:xfrm>
          <a:noFill/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عجیب است چه عجیب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عشق تو ای عیسی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صلیب تو آورده آزادی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هیچکس نمی تواند درک کند این حقیقت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چه پر جلال چه زیبایی عیسی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4953001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 همتا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دوستت دارم عیسی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جانم سراید حمدت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29200"/>
          </a:xfrm>
          <a:noFill/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پر جلال چه پر جلال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است خلقت دستت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کارهای تو نمایان در جهان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حضورت می پرستم با تمامی جان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چه پر جلال چه زیبایی عیسی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799"/>
            <a:ext cx="9144000" cy="5029201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 همتا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دوستت دارم عیسی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جانم سراید حمدت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78</Words>
  <Application>Microsoft Office PowerPoint</Application>
  <PresentationFormat>نمایش روی صفحه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4</vt:i4>
      </vt:variant>
    </vt:vector>
  </HeadingPairs>
  <TitlesOfParts>
    <vt:vector size="8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8</cp:revision>
  <dcterms:created xsi:type="dcterms:W3CDTF">2011-05-11T04:49:46Z</dcterms:created>
  <dcterms:modified xsi:type="dcterms:W3CDTF">2018-10-25T16:54:17Z</dcterms:modified>
</cp:coreProperties>
</file>