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 تو در آغوش تو میخواهم بمانم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تو بشنوم عشقت بچشم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است آرزوی من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تویی پدر و من فرزند تو دانم دوستم داری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 خواهم باشم همیشه با تو</a:t>
            </a:r>
          </a:p>
          <a:p>
            <a:pPr rtl="1"/>
            <a:r>
              <a:rPr lang="fa-IR" sz="5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 پر مهرت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36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41</cp:revision>
  <dcterms:created xsi:type="dcterms:W3CDTF">2011-06-03T04:58:01Z</dcterms:created>
  <dcterms:modified xsi:type="dcterms:W3CDTF">2018-05-26T20:34:56Z</dcterms:modified>
</cp:coreProperties>
</file>