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86418" autoAdjust="0"/>
  </p:normalViewPr>
  <p:slideViewPr>
    <p:cSldViewPr>
      <p:cViewPr varScale="1">
        <p:scale>
          <a:sx n="63" d="100"/>
          <a:sy n="63" d="100"/>
        </p:scale>
        <p:origin x="33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rtl="1"/>
            <a:endParaRPr lang="fa-IR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3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درطی سفر در نور سالكم بر اوج كوهها و یا دره ها 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" ترکت نکنم " گوید مسیحا وعده ایست عالی از بهر ما</a:t>
            </a: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نور خدائی نور خدائی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تابان در قلبم با جلالش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هللوياه مسرور و شادم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خوانم من حمد منجیم را</a:t>
            </a:r>
          </a:p>
        </p:txBody>
      </p:sp>
    </p:spTree>
    <p:extLst>
      <p:ext uri="{BB962C8B-B14F-4D97-AF65-F5344CB8AC3E}">
        <p14:creationId xmlns:p14="http://schemas.microsoft.com/office/powerpoint/2010/main" val="2740694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چون تاریکی ها گیردم فرا</a:t>
            </a:r>
            <a:endParaRPr lang="en-US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منجيم باشد هادی مرا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نور من اوست در وی ظلمتی نیست همواره کنم نزد او زيست</a:t>
            </a:r>
          </a:p>
        </p:txBody>
      </p:sp>
    </p:spTree>
    <p:extLst>
      <p:ext uri="{BB962C8B-B14F-4D97-AF65-F5344CB8AC3E}">
        <p14:creationId xmlns:p14="http://schemas.microsoft.com/office/powerpoint/2010/main" val="3433737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با قلبی شادان در نوری تابان سوی آسمان باشم روان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با حمد و ثنا قلبم شادمان باشد</a:t>
            </a:r>
            <a:endParaRPr lang="en-US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هادیم نور جهان</a:t>
            </a:r>
          </a:p>
        </p:txBody>
      </p:sp>
    </p:spTree>
    <p:extLst>
      <p:ext uri="{BB962C8B-B14F-4D97-AF65-F5344CB8AC3E}">
        <p14:creationId xmlns:p14="http://schemas.microsoft.com/office/powerpoint/2010/main" val="2635598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85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B Farnaz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sany</cp:lastModifiedBy>
  <cp:revision>46</cp:revision>
  <dcterms:created xsi:type="dcterms:W3CDTF">2011-06-03T04:58:01Z</dcterms:created>
  <dcterms:modified xsi:type="dcterms:W3CDTF">2018-05-27T06:32:57Z</dcterms:modified>
</cp:coreProperties>
</file>