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دوستت دارم ای عیسی برداشتی گناهم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مظهر صلح و صفا تو رهبر کلیسا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(دوستت دارم ای عیسی) 2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دوستت دارم ای عیسی ای سلطان قلبها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(دوستت دارم ای عیسی) 2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دوستت دارم ای عیسی منجی و پادشاه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دوستت دارم ای مسیح چون بهرم فديه شدی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چشمانم را گشودی با روحت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مسح نمودی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دوستت دارم 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چون نجات دادی مرا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هر لعنت و گناه از تاریکی و خطا</a:t>
            </a:r>
          </a:p>
        </p:txBody>
      </p:sp>
    </p:spTree>
    <p:extLst>
      <p:ext uri="{BB962C8B-B14F-4D97-AF65-F5344CB8AC3E}">
        <p14:creationId xmlns:p14="http://schemas.microsoft.com/office/powerpoint/2010/main" val="39964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48</cp:revision>
  <dcterms:created xsi:type="dcterms:W3CDTF">2011-06-03T04:58:01Z</dcterms:created>
  <dcterms:modified xsi:type="dcterms:W3CDTF">2018-05-27T06:39:56Z</dcterms:modified>
</cp:coreProperties>
</file>