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قاصدک ها رقص کنان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مژده آزادی دادند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نیلوفرها خنده کنان پیام شادی دادند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مريم ها عطر افشان شدند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از بر این پیام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رزها باز شدند از شادی این کلام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مسیح آزادیست زندگی جاودانی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صلیب عیسی از گناه رهایی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: کبری - آهنگ 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72</cp:revision>
  <dcterms:created xsi:type="dcterms:W3CDTF">2011-06-03T04:58:01Z</dcterms:created>
  <dcterms:modified xsi:type="dcterms:W3CDTF">2018-05-27T10:36:41Z</dcterms:modified>
</cp:coreProperties>
</file>