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56" d="100"/>
          <a:sy n="156" d="100"/>
        </p:scale>
        <p:origin x="194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85800"/>
            <a:ext cx="6608432" cy="4114800"/>
          </a:xfrm>
        </p:spPr>
        <p:txBody>
          <a:bodyPr>
            <a:normAutofit/>
          </a:bodyPr>
          <a:lstStyle/>
          <a:p>
            <a:r>
              <a:rPr lang="fa-IR" sz="3600" dirty="0">
                <a:solidFill>
                  <a:schemeClr val="bg1"/>
                </a:solidFill>
              </a:rPr>
              <a:t>چقدر آه دل و اشک و </a:t>
            </a:r>
            <a:r>
              <a:rPr lang="fa-IR" sz="3600" dirty="0" smtClean="0">
                <a:solidFill>
                  <a:schemeClr val="bg1"/>
                </a:solidFill>
              </a:rPr>
              <a:t>شکایت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fa-IR" sz="3600" dirty="0" smtClean="0">
                <a:solidFill>
                  <a:schemeClr val="bg1"/>
                </a:solidFill>
              </a:rPr>
              <a:t>بیارم </a:t>
            </a:r>
            <a:r>
              <a:rPr lang="fa-IR" sz="3600" dirty="0">
                <a:solidFill>
                  <a:schemeClr val="bg1"/>
                </a:solidFill>
              </a:rPr>
              <a:t>درگهت جانم </a:t>
            </a:r>
            <a:r>
              <a:rPr lang="fa-IR" sz="3600" dirty="0" smtClean="0">
                <a:solidFill>
                  <a:schemeClr val="bg1"/>
                </a:solidFill>
              </a:rPr>
              <a:t>فدایت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چقدر تنگی و ظلم و جور و سختی</a:t>
            </a:r>
          </a:p>
          <a:p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این دنیای خالی از </a:t>
            </a:r>
            <a:r>
              <a:rPr lang="fa-I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حمایت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چقدر سوز و گداز روح خسته</a:t>
            </a:r>
          </a:p>
          <a:p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چقدر قلبهای تاریک و شکسته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467600" cy="335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چقدر فقر و آه درد بی نوایی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چقدر تنهایی و درد جدایی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چقدرماتم ز انسانهای فانی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چقدر دوری و تنهایی سیاهی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بیا ای مرحم روح و روانها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 بیا ای خون تو فدیه جانها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قوت بده به این جان خسته ام</a:t>
            </a:r>
          </a:p>
          <a:p>
            <a:pPr marL="0" indent="0" algn="ctr">
              <a:buNone/>
            </a:pPr>
            <a:r>
              <a:rPr lang="fa-IR" sz="3600" dirty="0">
                <a:solidFill>
                  <a:schemeClr val="bg1"/>
                </a:solidFill>
              </a:rPr>
              <a:t>تسلی باش بر این روح شکسته ام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13</cp:revision>
  <dcterms:created xsi:type="dcterms:W3CDTF">2011-05-11T04:49:46Z</dcterms:created>
  <dcterms:modified xsi:type="dcterms:W3CDTF">2018-01-05T00:03:58Z</dcterms:modified>
</cp:coreProperties>
</file>