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56" d="100"/>
          <a:sy n="156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ar-SA" sz="3600" b="1" dirty="0" smtClean="0">
                <a:solidFill>
                  <a:schemeClr val="bg1"/>
                </a:solidFill>
              </a:rPr>
              <a:t>کلامت </a:t>
            </a:r>
            <a:r>
              <a:rPr lang="ar-SA" sz="3600" b="1" dirty="0">
                <a:solidFill>
                  <a:schemeClr val="bg1"/>
                </a:solidFill>
              </a:rPr>
              <a:t>می‌گوید دوستی هست از برادر چسبنده‌تر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ar-SA" sz="3600" b="1" dirty="0" smtClean="0">
                <a:solidFill>
                  <a:schemeClr val="bg1"/>
                </a:solidFill>
              </a:rPr>
              <a:t>نورش </a:t>
            </a:r>
            <a:r>
              <a:rPr lang="ar-SA" sz="3600" b="1" dirty="0">
                <a:solidFill>
                  <a:schemeClr val="bg1"/>
                </a:solidFill>
              </a:rPr>
              <a:t>در تاریکی از هر ستاره‌ای درخشنده‌تر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b="1" dirty="0" smtClean="0">
                <a:solidFill>
                  <a:schemeClr val="bg1"/>
                </a:solidFill>
              </a:rPr>
              <a:t>روی </a:t>
            </a:r>
            <a:r>
              <a:rPr lang="ar-SA" sz="3600" b="1" dirty="0">
                <a:solidFill>
                  <a:schemeClr val="bg1"/>
                </a:solidFill>
              </a:rPr>
              <a:t>دوست خود را با پند و اندرزها تیز </a:t>
            </a:r>
            <a:r>
              <a:rPr lang="ar-SA" sz="3600" b="1" dirty="0" smtClean="0">
                <a:solidFill>
                  <a:schemeClr val="bg1"/>
                </a:solidFill>
              </a:rPr>
              <a:t>می‌سازد او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b="1" dirty="0">
                <a:solidFill>
                  <a:schemeClr val="bg1"/>
                </a:solidFill>
              </a:rPr>
              <a:t>با راه حل‌هایش عطریست دل و جان را شاد می‌سازد او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b="1" dirty="0" smtClean="0">
                <a:solidFill>
                  <a:schemeClr val="bg1"/>
                </a:solidFill>
              </a:rPr>
              <a:t>وقت </a:t>
            </a:r>
            <a:r>
              <a:rPr lang="ar-SA" sz="3600" b="1" dirty="0">
                <a:solidFill>
                  <a:schemeClr val="bg1"/>
                </a:solidFill>
              </a:rPr>
              <a:t>افتادنها فوراٌ دست گیرد و برخیزاند </a:t>
            </a:r>
            <a:r>
              <a:rPr lang="ar-SA" sz="3600" b="1" dirty="0" smtClean="0">
                <a:solidFill>
                  <a:schemeClr val="bg1"/>
                </a:solidFill>
              </a:rPr>
              <a:t>او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b="1" dirty="0">
                <a:solidFill>
                  <a:schemeClr val="bg1"/>
                </a:solidFill>
              </a:rPr>
              <a:t>ای دوست عزیزم دانی عیسی باشد آن یار نیکو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600" b="1" dirty="0">
                <a:solidFill>
                  <a:schemeClr val="bg1"/>
                </a:solidFill>
              </a:rPr>
              <a:t>روی دوست خود را با پند و اندرزها تیز می‌سازد </a:t>
            </a:r>
            <a:r>
              <a:rPr lang="ar-SA" sz="3600" b="1" dirty="0" smtClean="0">
                <a:solidFill>
                  <a:schemeClr val="bg1"/>
                </a:solidFill>
              </a:rPr>
              <a:t>او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3600" b="1" dirty="0" smtClean="0">
                <a:solidFill>
                  <a:schemeClr val="bg1"/>
                </a:solidFill>
              </a:rPr>
              <a:t>با </a:t>
            </a:r>
            <a:r>
              <a:rPr lang="ar-SA" sz="3600" b="1" dirty="0">
                <a:solidFill>
                  <a:schemeClr val="bg1"/>
                </a:solidFill>
              </a:rPr>
              <a:t>راه حل‌هایش عطریست دل و جان را شاد می‌سازد او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8</cp:revision>
  <dcterms:created xsi:type="dcterms:W3CDTF">2011-05-11T04:49:46Z</dcterms:created>
  <dcterms:modified xsi:type="dcterms:W3CDTF">2018-01-16T02:09:38Z</dcterms:modified>
</cp:coreProperties>
</file>