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آنقدر مات و مبهوت از عشقت محبوبم سر مستم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که از خود بی خود شده چون به آغوشت پیوستم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آنقدر مات و مبهوت از عشقت محبوبم سر مستم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که از خود بی خود شده چون به آغوشت پیوستم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25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(مرا به عمق های قلب پر مهرت می کشانی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سرودی تازه در وصف فرزند خود می خوانی)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اَبا من از آن تو هستم (4)</a:t>
            </a:r>
          </a:p>
        </p:txBody>
      </p:sp>
    </p:spTree>
    <p:extLst>
      <p:ext uri="{BB962C8B-B14F-4D97-AF65-F5344CB8AC3E}">
        <p14:creationId xmlns:p14="http://schemas.microsoft.com/office/powerpoint/2010/main" val="2933764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(روح و جانم آرام است وقتی آوایت به گوش آید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سرودهای رضایت که بهر فرزندت می خوانی)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(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مرا به عمق های قلب پر مهرت می کشانی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سرودی تازه در وصف فرزند خود می خوانی) (2)</a:t>
            </a:r>
          </a:p>
        </p:txBody>
      </p:sp>
    </p:spTree>
    <p:extLst>
      <p:ext uri="{BB962C8B-B14F-4D97-AF65-F5344CB8AC3E}">
        <p14:creationId xmlns:p14="http://schemas.microsoft.com/office/powerpoint/2010/main" val="3621699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اَبا من از آن تو هستم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(تنها بهر خالق در ابتدا خلق شدم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تنها در آغوشش از بی قراری آزاد شدم)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>
                <a:solidFill>
                  <a:schemeClr val="bg1"/>
                </a:solidFill>
                <a:cs typeface="B Titr" pitchFamily="2" charset="-78"/>
              </a:rPr>
              <a:t>اَبا من از آن تو هستم (4)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3957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151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12</cp:revision>
  <dcterms:created xsi:type="dcterms:W3CDTF">2006-08-16T00:00:00Z</dcterms:created>
  <dcterms:modified xsi:type="dcterms:W3CDTF">2018-11-10T07:10:56Z</dcterms:modified>
</cp:coreProperties>
</file>