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79" d="100"/>
          <a:sy n="79" d="100"/>
        </p:scale>
        <p:origin x="3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ستایم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نامت را ، از دل و جان 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قدوس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و بزرگی ، تو ای مهربان (2)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هستی تنها امیدم ، راه نجات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شادی و آرامش من 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 لبهایم پرستش توست ، می خوانم...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ستایم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نامت را ، از دل و جان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قدوس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و بزرگی ، تو ای مهربان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خواندی نامم ای فرزند ، سویم بیا </a:t>
            </a:r>
          </a:p>
        </p:txBody>
      </p:sp>
    </p:spTree>
    <p:extLst>
      <p:ext uri="{BB962C8B-B14F-4D97-AF65-F5344CB8AC3E}">
        <p14:creationId xmlns:p14="http://schemas.microsoft.com/office/powerpoint/2010/main" val="232664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بخشیدی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گناهانم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را ، تبدیل کردی زندگیم را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تسبیح و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حمدت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گویم ، با قلب و زبان </a:t>
            </a:r>
          </a:p>
        </p:txBody>
      </p:sp>
    </p:spTree>
    <p:extLst>
      <p:ext uri="{BB962C8B-B14F-4D97-AF65-F5344CB8AC3E}">
        <p14:creationId xmlns:p14="http://schemas.microsoft.com/office/powerpoint/2010/main" val="150355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90600"/>
            <a:ext cx="9144000" cy="52578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هللویاه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، 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سرایم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نامت را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ادونای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(صاحب و سرور) 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هللویاه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، می خوانم نامت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الشادای</a:t>
            </a:r>
            <a:r>
              <a:rPr lang="fa-I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(قادر </a:t>
            </a:r>
            <a:r>
              <a:rPr lang="fa-I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مطلق</a:t>
            </a:r>
            <a:r>
              <a:rPr lang="fa-I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)</a:t>
            </a:r>
          </a:p>
          <a:p>
            <a:pPr rtl="1">
              <a:lnSpc>
                <a:spcPct val="200000"/>
              </a:lnSpc>
            </a:pPr>
            <a:r>
              <a:rPr lang="fa-I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(2) </a:t>
            </a:r>
          </a:p>
        </p:txBody>
      </p:sp>
    </p:spTree>
    <p:extLst>
      <p:ext uri="{BB962C8B-B14F-4D97-AF65-F5344CB8AC3E}">
        <p14:creationId xmlns:p14="http://schemas.microsoft.com/office/powerpoint/2010/main" val="348064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ستایش از آن توست ، ای آرام جان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پرستش از آن توست ، ای تو مهربان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(2) </a:t>
            </a:r>
          </a:p>
        </p:txBody>
      </p:sp>
    </p:spTree>
    <p:extLst>
      <p:ext uri="{BB962C8B-B14F-4D97-AF65-F5344CB8AC3E}">
        <p14:creationId xmlns:p14="http://schemas.microsoft.com/office/powerpoint/2010/main" val="113942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90600"/>
            <a:ext cx="9144000" cy="52578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هللویاه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، 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سرایم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نامت را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ادونای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(صاحب و سرور) 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هللویاه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، می خوانم نامت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الشادای</a:t>
            </a:r>
            <a:r>
              <a:rPr lang="fa-I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(قادر </a:t>
            </a:r>
            <a:r>
              <a:rPr lang="fa-I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مطلق</a:t>
            </a:r>
            <a:r>
              <a:rPr lang="fa-I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)</a:t>
            </a:r>
          </a:p>
          <a:p>
            <a:pPr rtl="1">
              <a:lnSpc>
                <a:spcPct val="200000"/>
              </a:lnSpc>
            </a:pPr>
            <a:r>
              <a:rPr lang="fa-I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(2) </a:t>
            </a:r>
          </a:p>
        </p:txBody>
      </p:sp>
    </p:spTree>
    <p:extLst>
      <p:ext uri="{BB962C8B-B14F-4D97-AF65-F5344CB8AC3E}">
        <p14:creationId xmlns:p14="http://schemas.microsoft.com/office/powerpoint/2010/main" val="99076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می خوانم نامت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الشادای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(قادر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مطلق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) (3)</a:t>
            </a:r>
          </a:p>
        </p:txBody>
      </p:sp>
    </p:spTree>
    <p:extLst>
      <p:ext uri="{BB962C8B-B14F-4D97-AF65-F5344CB8AC3E}">
        <p14:creationId xmlns:p14="http://schemas.microsoft.com/office/powerpoint/2010/main" val="109049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163</Words>
  <Application>Microsoft Office PowerPoint</Application>
  <PresentationFormat>نمایش روی صفحه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2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62</cp:revision>
  <dcterms:created xsi:type="dcterms:W3CDTF">2011-06-03T04:58:01Z</dcterms:created>
  <dcterms:modified xsi:type="dcterms:W3CDTF">2018-11-16T14:40:31Z</dcterms:modified>
</cp:coreProperties>
</file>